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4" r:id="rId4"/>
  </p:sldMasterIdLst>
  <p:notesMasterIdLst>
    <p:notesMasterId r:id="rId32"/>
  </p:notesMasterIdLst>
  <p:handoutMasterIdLst>
    <p:handoutMasterId r:id="rId33"/>
  </p:handoutMasterIdLst>
  <p:sldIdLst>
    <p:sldId id="256" r:id="rId5"/>
    <p:sldId id="257" r:id="rId6"/>
    <p:sldId id="261" r:id="rId7"/>
    <p:sldId id="274" r:id="rId8"/>
    <p:sldId id="262" r:id="rId9"/>
    <p:sldId id="278" r:id="rId10"/>
    <p:sldId id="279" r:id="rId11"/>
    <p:sldId id="280" r:id="rId12"/>
    <p:sldId id="258" r:id="rId13"/>
    <p:sldId id="282" r:id="rId14"/>
    <p:sldId id="281" r:id="rId15"/>
    <p:sldId id="283" r:id="rId16"/>
    <p:sldId id="284" r:id="rId17"/>
    <p:sldId id="285" r:id="rId18"/>
    <p:sldId id="271" r:id="rId19"/>
    <p:sldId id="286" r:id="rId20"/>
    <p:sldId id="270" r:id="rId21"/>
    <p:sldId id="287" r:id="rId22"/>
    <p:sldId id="288" r:id="rId23"/>
    <p:sldId id="289" r:id="rId24"/>
    <p:sldId id="290" r:id="rId25"/>
    <p:sldId id="272" r:id="rId26"/>
    <p:sldId id="291" r:id="rId27"/>
    <p:sldId id="292" r:id="rId28"/>
    <p:sldId id="273" r:id="rId29"/>
    <p:sldId id="267" r:id="rId30"/>
    <p:sldId id="266" r:id="rId31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91395D-D316-4E0D-83E3-E94229A49E93}" v="1" dt="2023-07-10T18:18:58.807"/>
    <p1510:client id="{1CDA765C-6216-4385-B4B0-B0A3F8F0E9FF}" v="320" dt="2023-07-27T15:04:11.693"/>
    <p1510:client id="{304BB203-B092-4A2F-9F3B-2FA744EC5786}" v="64" dt="2023-07-26T23:33:48.056"/>
    <p1510:client id="{3E1DACB5-6E2F-4EB6-8197-7DCD34C93DF4}" v="2" dt="2023-07-26T23:44:07.839"/>
    <p1510:client id="{5EBAF9DE-1134-43CD-B21C-2F01783960E6}" v="2609" dt="2023-07-21T15:19:26.966"/>
    <p1510:client id="{62C23B0C-D630-473B-BE94-4799A883A7C1}" v="15" dt="2023-07-25T20:23:14.768"/>
    <p1510:client id="{A9D08D43-0A7E-4E85-BE88-F2333C9C567F}" v="32" dt="2023-07-25T21:14:42.818"/>
    <p1510:client id="{B3111DF9-2C9A-45EF-A2C5-0388EA140887}" v="146" dt="2023-07-27T12:49:50.365"/>
    <p1510:client id="{B9494DB2-3D50-4D68-AAC3-130DA2990888}" v="681" dt="2023-07-28T14:32:29.779"/>
    <p1510:client id="{C1F273BF-4423-4888-9606-3CF32D0F8811}" v="712" dt="2023-07-24T17:55:11.987"/>
    <p1510:client id="{F420780A-0A07-42C1-BCA3-F6BE3BCCE41A}" v="751" dt="2023-07-28T17:23:50.556"/>
  </p1510:revLst>
</p1510:revInfo>
</file>

<file path=ppt/tableStyles.xml><?xml version="1.0" encoding="utf-8"?>
<a:tblStyleLst xmlns:a="http://schemas.openxmlformats.org/drawingml/2006/main" def="{6E25E649-3F16-4E02-A733-19D2CDBF48F0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0" autoAdjust="0"/>
    <p:restoredTop sz="95274" autoAdjust="0"/>
  </p:normalViewPr>
  <p:slideViewPr>
    <p:cSldViewPr>
      <p:cViewPr varScale="1">
        <p:scale>
          <a:sx n="86" d="100"/>
          <a:sy n="86" d="100"/>
        </p:scale>
        <p:origin x="470" y="58"/>
      </p:cViewPr>
      <p:guideLst>
        <p:guide pos="3839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52" d="100"/>
          <a:sy n="52" d="100"/>
        </p:scale>
        <p:origin x="2664" y="3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handoutMaster" Target="handoutMasters/handoutMaster1.xml"/><Relationship Id="rId38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13" Type="http://schemas.openxmlformats.org/officeDocument/2006/relationships/image" Target="../media/image19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sv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svg"/><Relationship Id="rId4" Type="http://schemas.openxmlformats.org/officeDocument/2006/relationships/image" Target="../media/image10.svg"/><Relationship Id="rId9" Type="http://schemas.openxmlformats.org/officeDocument/2006/relationships/image" Target="../media/image15.png"/><Relationship Id="rId14" Type="http://schemas.openxmlformats.org/officeDocument/2006/relationships/image" Target="../media/image20.sv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4" Type="http://schemas.openxmlformats.org/officeDocument/2006/relationships/image" Target="../media/image33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13" Type="http://schemas.openxmlformats.org/officeDocument/2006/relationships/image" Target="../media/image19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sv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svg"/><Relationship Id="rId4" Type="http://schemas.openxmlformats.org/officeDocument/2006/relationships/image" Target="../media/image10.svg"/><Relationship Id="rId9" Type="http://schemas.openxmlformats.org/officeDocument/2006/relationships/image" Target="../media/image15.png"/><Relationship Id="rId14" Type="http://schemas.openxmlformats.org/officeDocument/2006/relationships/image" Target="../media/image20.sv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4" Type="http://schemas.openxmlformats.org/officeDocument/2006/relationships/image" Target="../media/image3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7EBC303-48C9-44D4-A1D5-34B5F2B567B4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9ACB3C14-0A39-4F4A-9035-15E8DD34DAF9}">
      <dgm:prSet/>
      <dgm:spPr/>
      <dgm:t>
        <a:bodyPr/>
        <a:lstStyle/>
        <a:p>
          <a:r>
            <a:rPr lang="en-US"/>
            <a:t>Systems for students </a:t>
          </a:r>
        </a:p>
      </dgm:t>
    </dgm:pt>
    <dgm:pt modelId="{A8A0956B-3EE1-4461-8AEB-BEF4443ABC40}" type="parTrans" cxnId="{44404085-F0B7-4C57-A679-563D51346345}">
      <dgm:prSet/>
      <dgm:spPr/>
      <dgm:t>
        <a:bodyPr/>
        <a:lstStyle/>
        <a:p>
          <a:endParaRPr lang="en-US"/>
        </a:p>
      </dgm:t>
    </dgm:pt>
    <dgm:pt modelId="{C233D9DC-2032-439B-8857-28AB859E75F6}" type="sibTrans" cxnId="{44404085-F0B7-4C57-A679-563D51346345}">
      <dgm:prSet/>
      <dgm:spPr/>
      <dgm:t>
        <a:bodyPr/>
        <a:lstStyle/>
        <a:p>
          <a:endParaRPr lang="en-US"/>
        </a:p>
      </dgm:t>
    </dgm:pt>
    <dgm:pt modelId="{D01EF1F3-E605-41AA-9782-43C42D745A32}">
      <dgm:prSet/>
      <dgm:spPr/>
      <dgm:t>
        <a:bodyPr/>
        <a:lstStyle/>
        <a:p>
          <a:r>
            <a:rPr lang="en-US"/>
            <a:t>Any student can  easily select his courses that taught with very professional teachers with huge experience .</a:t>
          </a:r>
        </a:p>
      </dgm:t>
    </dgm:pt>
    <dgm:pt modelId="{6027C011-B0B1-4D48-B136-558197E8CF85}" type="parTrans" cxnId="{42C7B372-C3BA-471E-B636-2098F43E14E0}">
      <dgm:prSet/>
      <dgm:spPr/>
      <dgm:t>
        <a:bodyPr/>
        <a:lstStyle/>
        <a:p>
          <a:endParaRPr lang="en-US"/>
        </a:p>
      </dgm:t>
    </dgm:pt>
    <dgm:pt modelId="{F881EFAB-F524-425C-A41C-F768C9EB629E}" type="sibTrans" cxnId="{42C7B372-C3BA-471E-B636-2098F43E14E0}">
      <dgm:prSet/>
      <dgm:spPr/>
      <dgm:t>
        <a:bodyPr/>
        <a:lstStyle/>
        <a:p>
          <a:endParaRPr lang="en-US"/>
        </a:p>
      </dgm:t>
    </dgm:pt>
    <dgm:pt modelId="{152E62A1-F7E1-4434-96E6-BABBFBF94DEC}">
      <dgm:prSet/>
      <dgm:spPr/>
      <dgm:t>
        <a:bodyPr/>
        <a:lstStyle/>
        <a:p>
          <a:r>
            <a:rPr lang="en-US"/>
            <a:t>Teachers are full time available for helping </a:t>
          </a:r>
        </a:p>
      </dgm:t>
    </dgm:pt>
    <dgm:pt modelId="{EB6F4C16-3674-4912-B466-47C4BDEA8F60}" type="parTrans" cxnId="{F7C2FC0B-80CD-4741-9618-AFE78A727324}">
      <dgm:prSet/>
      <dgm:spPr/>
      <dgm:t>
        <a:bodyPr/>
        <a:lstStyle/>
        <a:p>
          <a:endParaRPr lang="en-US"/>
        </a:p>
      </dgm:t>
    </dgm:pt>
    <dgm:pt modelId="{B57D3E41-CCA7-4222-B800-F4D3B7C8ADE5}" type="sibTrans" cxnId="{F7C2FC0B-80CD-4741-9618-AFE78A727324}">
      <dgm:prSet/>
      <dgm:spPr/>
      <dgm:t>
        <a:bodyPr/>
        <a:lstStyle/>
        <a:p>
          <a:endParaRPr lang="en-US"/>
        </a:p>
      </dgm:t>
    </dgm:pt>
    <dgm:pt modelId="{6E555FEF-6542-4A19-99AC-A1463777963C}">
      <dgm:prSet/>
      <dgm:spPr/>
      <dgm:t>
        <a:bodyPr/>
        <a:lstStyle/>
        <a:p>
          <a:r>
            <a:rPr lang="en-US"/>
            <a:t>Hard-working teachers +Great   assistant =students success</a:t>
          </a:r>
        </a:p>
      </dgm:t>
    </dgm:pt>
    <dgm:pt modelId="{96B92464-DB54-4F02-B4CC-B1861DF50079}" type="parTrans" cxnId="{9C452FC6-9E15-4AD7-9431-7F4C14B33C9B}">
      <dgm:prSet/>
      <dgm:spPr/>
      <dgm:t>
        <a:bodyPr/>
        <a:lstStyle/>
        <a:p>
          <a:endParaRPr lang="en-US"/>
        </a:p>
      </dgm:t>
    </dgm:pt>
    <dgm:pt modelId="{00C3D2D8-312F-4390-9573-FD532A230947}" type="sibTrans" cxnId="{9C452FC6-9E15-4AD7-9431-7F4C14B33C9B}">
      <dgm:prSet/>
      <dgm:spPr/>
      <dgm:t>
        <a:bodyPr/>
        <a:lstStyle/>
        <a:p>
          <a:endParaRPr lang="en-US"/>
        </a:p>
      </dgm:t>
    </dgm:pt>
    <dgm:pt modelId="{F812EF4D-B952-46A3-90CC-3A08DA587E2C}" type="pres">
      <dgm:prSet presAssocID="{47EBC303-48C9-44D4-A1D5-34B5F2B567B4}" presName="linear" presStyleCnt="0">
        <dgm:presLayoutVars>
          <dgm:animLvl val="lvl"/>
          <dgm:resizeHandles val="exact"/>
        </dgm:presLayoutVars>
      </dgm:prSet>
      <dgm:spPr/>
    </dgm:pt>
    <dgm:pt modelId="{A3331A0D-97DE-4928-8A7A-C9997C52ED2C}" type="pres">
      <dgm:prSet presAssocID="{9ACB3C14-0A39-4F4A-9035-15E8DD34DAF9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1E2C51A6-F489-4A18-9D70-45F3390409EA}" type="pres">
      <dgm:prSet presAssocID="{C233D9DC-2032-439B-8857-28AB859E75F6}" presName="spacer" presStyleCnt="0"/>
      <dgm:spPr/>
    </dgm:pt>
    <dgm:pt modelId="{AE483429-345B-4A73-9C82-124BBE0A3F99}" type="pres">
      <dgm:prSet presAssocID="{D01EF1F3-E605-41AA-9782-43C42D745A32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4995409A-D115-481D-AFF6-EC32C770CF11}" type="pres">
      <dgm:prSet presAssocID="{F881EFAB-F524-425C-A41C-F768C9EB629E}" presName="spacer" presStyleCnt="0"/>
      <dgm:spPr/>
    </dgm:pt>
    <dgm:pt modelId="{5CD08A66-D3F5-4E94-A014-DCEB3E845578}" type="pres">
      <dgm:prSet presAssocID="{152E62A1-F7E1-4434-96E6-BABBFBF94DEC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643E3FD3-1DD6-4E28-A478-39371317A02E}" type="pres">
      <dgm:prSet presAssocID="{B57D3E41-CCA7-4222-B800-F4D3B7C8ADE5}" presName="spacer" presStyleCnt="0"/>
      <dgm:spPr/>
    </dgm:pt>
    <dgm:pt modelId="{5EBF869F-DCFD-49C2-9725-22C87A45F11B}" type="pres">
      <dgm:prSet presAssocID="{6E555FEF-6542-4A19-99AC-A1463777963C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F7C2FC0B-80CD-4741-9618-AFE78A727324}" srcId="{47EBC303-48C9-44D4-A1D5-34B5F2B567B4}" destId="{152E62A1-F7E1-4434-96E6-BABBFBF94DEC}" srcOrd="2" destOrd="0" parTransId="{EB6F4C16-3674-4912-B466-47C4BDEA8F60}" sibTransId="{B57D3E41-CCA7-4222-B800-F4D3B7C8ADE5}"/>
    <dgm:cxn modelId="{8966A137-1507-4960-9B13-51DDB0DB9944}" type="presOf" srcId="{152E62A1-F7E1-4434-96E6-BABBFBF94DEC}" destId="{5CD08A66-D3F5-4E94-A014-DCEB3E845578}" srcOrd="0" destOrd="0" presId="urn:microsoft.com/office/officeart/2005/8/layout/vList2"/>
    <dgm:cxn modelId="{FA995B46-853A-46F4-AAD8-542D1B87F0AA}" type="presOf" srcId="{9ACB3C14-0A39-4F4A-9035-15E8DD34DAF9}" destId="{A3331A0D-97DE-4928-8A7A-C9997C52ED2C}" srcOrd="0" destOrd="0" presId="urn:microsoft.com/office/officeart/2005/8/layout/vList2"/>
    <dgm:cxn modelId="{42C7B372-C3BA-471E-B636-2098F43E14E0}" srcId="{47EBC303-48C9-44D4-A1D5-34B5F2B567B4}" destId="{D01EF1F3-E605-41AA-9782-43C42D745A32}" srcOrd="1" destOrd="0" parTransId="{6027C011-B0B1-4D48-B136-558197E8CF85}" sibTransId="{F881EFAB-F524-425C-A41C-F768C9EB629E}"/>
    <dgm:cxn modelId="{44404085-F0B7-4C57-A679-563D51346345}" srcId="{47EBC303-48C9-44D4-A1D5-34B5F2B567B4}" destId="{9ACB3C14-0A39-4F4A-9035-15E8DD34DAF9}" srcOrd="0" destOrd="0" parTransId="{A8A0956B-3EE1-4461-8AEB-BEF4443ABC40}" sibTransId="{C233D9DC-2032-439B-8857-28AB859E75F6}"/>
    <dgm:cxn modelId="{415E149E-6263-4E5D-BF12-ED009F1EEBA1}" type="presOf" srcId="{D01EF1F3-E605-41AA-9782-43C42D745A32}" destId="{AE483429-345B-4A73-9C82-124BBE0A3F99}" srcOrd="0" destOrd="0" presId="urn:microsoft.com/office/officeart/2005/8/layout/vList2"/>
    <dgm:cxn modelId="{FBAABBBC-EF72-4E46-82A8-C74E0E755D45}" type="presOf" srcId="{6E555FEF-6542-4A19-99AC-A1463777963C}" destId="{5EBF869F-DCFD-49C2-9725-22C87A45F11B}" srcOrd="0" destOrd="0" presId="urn:microsoft.com/office/officeart/2005/8/layout/vList2"/>
    <dgm:cxn modelId="{CC32A4BE-B447-4259-95E8-83DA6ADB7B7F}" type="presOf" srcId="{47EBC303-48C9-44D4-A1D5-34B5F2B567B4}" destId="{F812EF4D-B952-46A3-90CC-3A08DA587E2C}" srcOrd="0" destOrd="0" presId="urn:microsoft.com/office/officeart/2005/8/layout/vList2"/>
    <dgm:cxn modelId="{9C452FC6-9E15-4AD7-9431-7F4C14B33C9B}" srcId="{47EBC303-48C9-44D4-A1D5-34B5F2B567B4}" destId="{6E555FEF-6542-4A19-99AC-A1463777963C}" srcOrd="3" destOrd="0" parTransId="{96B92464-DB54-4F02-B4CC-B1861DF50079}" sibTransId="{00C3D2D8-312F-4390-9573-FD532A230947}"/>
    <dgm:cxn modelId="{AD6D5E84-3DB0-4027-914A-2BD37C76D462}" type="presParOf" srcId="{F812EF4D-B952-46A3-90CC-3A08DA587E2C}" destId="{A3331A0D-97DE-4928-8A7A-C9997C52ED2C}" srcOrd="0" destOrd="0" presId="urn:microsoft.com/office/officeart/2005/8/layout/vList2"/>
    <dgm:cxn modelId="{B2B4B640-BBAE-47DD-B660-C292D976E417}" type="presParOf" srcId="{F812EF4D-B952-46A3-90CC-3A08DA587E2C}" destId="{1E2C51A6-F489-4A18-9D70-45F3390409EA}" srcOrd="1" destOrd="0" presId="urn:microsoft.com/office/officeart/2005/8/layout/vList2"/>
    <dgm:cxn modelId="{DDAD6093-9F8D-4CE2-BE64-E4B3FDA68046}" type="presParOf" srcId="{F812EF4D-B952-46A3-90CC-3A08DA587E2C}" destId="{AE483429-345B-4A73-9C82-124BBE0A3F99}" srcOrd="2" destOrd="0" presId="urn:microsoft.com/office/officeart/2005/8/layout/vList2"/>
    <dgm:cxn modelId="{E96990F7-A2DA-44DC-8C11-AA7F348F9390}" type="presParOf" srcId="{F812EF4D-B952-46A3-90CC-3A08DA587E2C}" destId="{4995409A-D115-481D-AFF6-EC32C770CF11}" srcOrd="3" destOrd="0" presId="urn:microsoft.com/office/officeart/2005/8/layout/vList2"/>
    <dgm:cxn modelId="{70A8AA26-91D6-4D9F-A28F-C5F2B57C9655}" type="presParOf" srcId="{F812EF4D-B952-46A3-90CC-3A08DA587E2C}" destId="{5CD08A66-D3F5-4E94-A014-DCEB3E845578}" srcOrd="4" destOrd="0" presId="urn:microsoft.com/office/officeart/2005/8/layout/vList2"/>
    <dgm:cxn modelId="{F2869F56-ED05-4927-9085-D1325E0D5224}" type="presParOf" srcId="{F812EF4D-B952-46A3-90CC-3A08DA587E2C}" destId="{643E3FD3-1DD6-4E28-A478-39371317A02E}" srcOrd="5" destOrd="0" presId="urn:microsoft.com/office/officeart/2005/8/layout/vList2"/>
    <dgm:cxn modelId="{06F7C6AD-14B8-4545-8C72-F36E49260BCF}" type="presParOf" srcId="{F812EF4D-B952-46A3-90CC-3A08DA587E2C}" destId="{5EBF869F-DCFD-49C2-9725-22C87A45F11B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9749ECD-A517-44A7-A47C-0E8D2D86D619}" type="doc">
      <dgm:prSet loTypeId="urn:microsoft.com/office/officeart/2018/2/layout/IconLabelList" loCatId="icon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99EBFFF8-A1E9-4B29-BD19-F1E89ACD85E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-Profiles class </a:t>
          </a:r>
        </a:p>
      </dgm:t>
    </dgm:pt>
    <dgm:pt modelId="{59BFBC58-37B6-476E-A3B8-61144465F2E6}" type="parTrans" cxnId="{259525EE-7506-42A4-809F-8B132799ED28}">
      <dgm:prSet/>
      <dgm:spPr/>
      <dgm:t>
        <a:bodyPr/>
        <a:lstStyle/>
        <a:p>
          <a:endParaRPr lang="en-US"/>
        </a:p>
      </dgm:t>
    </dgm:pt>
    <dgm:pt modelId="{DE9F5442-8DB3-4A3C-B75E-708C03F328B8}" type="sibTrans" cxnId="{259525EE-7506-42A4-809F-8B132799ED28}">
      <dgm:prSet/>
      <dgm:spPr/>
      <dgm:t>
        <a:bodyPr/>
        <a:lstStyle/>
        <a:p>
          <a:endParaRPr lang="en-US"/>
        </a:p>
      </dgm:t>
    </dgm:pt>
    <dgm:pt modelId="{490B325A-A4A7-4C10-A8B7-53BD50E28A2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-students class </a:t>
          </a:r>
        </a:p>
      </dgm:t>
    </dgm:pt>
    <dgm:pt modelId="{957BAA50-1F9E-432B-8C60-233704598075}" type="parTrans" cxnId="{2570455F-F039-4AAE-BE40-4B611A9FC042}">
      <dgm:prSet/>
      <dgm:spPr/>
      <dgm:t>
        <a:bodyPr/>
        <a:lstStyle/>
        <a:p>
          <a:endParaRPr lang="en-US"/>
        </a:p>
      </dgm:t>
    </dgm:pt>
    <dgm:pt modelId="{5E14D5F6-6583-4046-88FE-7BF120616A37}" type="sibTrans" cxnId="{2570455F-F039-4AAE-BE40-4B611A9FC042}">
      <dgm:prSet/>
      <dgm:spPr/>
      <dgm:t>
        <a:bodyPr/>
        <a:lstStyle/>
        <a:p>
          <a:endParaRPr lang="en-US"/>
        </a:p>
      </dgm:t>
    </dgm:pt>
    <dgm:pt modelId="{534A678A-3DEC-441D-8F89-9CC421D28FE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-new student class </a:t>
          </a:r>
        </a:p>
      </dgm:t>
    </dgm:pt>
    <dgm:pt modelId="{8A723295-52CB-49B8-843F-6F7AB7AFC7E5}" type="parTrans" cxnId="{7DD6DC53-C383-4977-9049-7BA568EFEC14}">
      <dgm:prSet/>
      <dgm:spPr/>
      <dgm:t>
        <a:bodyPr/>
        <a:lstStyle/>
        <a:p>
          <a:endParaRPr lang="en-US"/>
        </a:p>
      </dgm:t>
    </dgm:pt>
    <dgm:pt modelId="{CB79EB27-B449-4DA8-A4B6-8617E8263A0D}" type="sibTrans" cxnId="{7DD6DC53-C383-4977-9049-7BA568EFEC14}">
      <dgm:prSet/>
      <dgm:spPr/>
      <dgm:t>
        <a:bodyPr/>
        <a:lstStyle/>
        <a:p>
          <a:endParaRPr lang="en-US"/>
        </a:p>
      </dgm:t>
    </dgm:pt>
    <dgm:pt modelId="{151291D3-7407-46D2-A844-EDDC70CEB0D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-teacher class </a:t>
          </a:r>
        </a:p>
      </dgm:t>
    </dgm:pt>
    <dgm:pt modelId="{7448E2E1-7383-49F7-82B3-5977AFEAA428}" type="parTrans" cxnId="{BFB59FDA-B2AD-4897-8820-91651A78B8EA}">
      <dgm:prSet/>
      <dgm:spPr/>
      <dgm:t>
        <a:bodyPr/>
        <a:lstStyle/>
        <a:p>
          <a:endParaRPr lang="en-US"/>
        </a:p>
      </dgm:t>
    </dgm:pt>
    <dgm:pt modelId="{246E45DD-A872-44D2-A513-ED1B220345BA}" type="sibTrans" cxnId="{BFB59FDA-B2AD-4897-8820-91651A78B8EA}">
      <dgm:prSet/>
      <dgm:spPr/>
      <dgm:t>
        <a:bodyPr/>
        <a:lstStyle/>
        <a:p>
          <a:endParaRPr lang="en-US"/>
        </a:p>
      </dgm:t>
    </dgm:pt>
    <dgm:pt modelId="{A4933EE5-078A-4D72-A646-FA526D323F25}">
      <dgm:prSet phldr="0"/>
      <dgm:spPr/>
      <dgm:t>
        <a:bodyPr/>
        <a:lstStyle/>
        <a:p>
          <a:pPr rtl="0">
            <a:lnSpc>
              <a:spcPct val="100000"/>
            </a:lnSpc>
          </a:pPr>
          <a:r>
            <a:rPr lang="en-US" dirty="0">
              <a:latin typeface="Arial" panose="020B0604020202020204"/>
            </a:rPr>
            <a:t>Center place  class </a:t>
          </a:r>
        </a:p>
      </dgm:t>
    </dgm:pt>
    <dgm:pt modelId="{DD1EAB00-E79F-4E73-AACD-C7CDC0252F23}" type="parTrans" cxnId="{DED0762E-EA68-46D4-AEF5-E53C913D0708}">
      <dgm:prSet/>
      <dgm:spPr/>
      <dgm:t>
        <a:bodyPr/>
        <a:lstStyle/>
        <a:p>
          <a:endParaRPr lang="en-US"/>
        </a:p>
      </dgm:t>
    </dgm:pt>
    <dgm:pt modelId="{D18D07A9-3A2A-485F-B54D-0BEA6C2536A2}" type="sibTrans" cxnId="{DED0762E-EA68-46D4-AEF5-E53C913D0708}">
      <dgm:prSet/>
      <dgm:spPr/>
      <dgm:t>
        <a:bodyPr/>
        <a:lstStyle/>
        <a:p>
          <a:endParaRPr lang="en-US"/>
        </a:p>
      </dgm:t>
    </dgm:pt>
    <dgm:pt modelId="{8801BCF4-2E56-4DEB-B330-F4B0CBD0C118}">
      <dgm:prSet phldr="0"/>
      <dgm:spPr/>
      <dgm:t>
        <a:bodyPr/>
        <a:lstStyle/>
        <a:p>
          <a:pPr rtl="0">
            <a:lnSpc>
              <a:spcPct val="100000"/>
            </a:lnSpc>
          </a:pPr>
          <a:r>
            <a:rPr lang="en-US" dirty="0">
              <a:latin typeface="Arial" panose="020B0604020202020204"/>
            </a:rPr>
            <a:t>Assistant class </a:t>
          </a:r>
          <a:endParaRPr lang="en-US" dirty="0"/>
        </a:p>
      </dgm:t>
    </dgm:pt>
    <dgm:pt modelId="{C1FD2EDF-C20C-45E3-89B6-572970FFC631}" type="parTrans" cxnId="{3DC4BBAB-8E39-4FC9-9A8E-BF622A9A693F}">
      <dgm:prSet/>
      <dgm:spPr/>
      <dgm:t>
        <a:bodyPr/>
        <a:lstStyle/>
        <a:p>
          <a:endParaRPr lang="en-US"/>
        </a:p>
      </dgm:t>
    </dgm:pt>
    <dgm:pt modelId="{1FE1B1DD-6100-434B-8597-94E122E3425A}" type="sibTrans" cxnId="{3DC4BBAB-8E39-4FC9-9A8E-BF622A9A693F}">
      <dgm:prSet/>
      <dgm:spPr/>
      <dgm:t>
        <a:bodyPr/>
        <a:lstStyle/>
        <a:p>
          <a:endParaRPr lang="en-US"/>
        </a:p>
      </dgm:t>
    </dgm:pt>
    <dgm:pt modelId="{C3BCE98D-A9C8-4AEE-9088-17F6738DD68B}">
      <dgm:prSet phldr="0"/>
      <dgm:spPr/>
      <dgm:t>
        <a:bodyPr/>
        <a:lstStyle/>
        <a:p>
          <a:pPr rtl="0">
            <a:lnSpc>
              <a:spcPct val="100000"/>
            </a:lnSpc>
          </a:pPr>
          <a:r>
            <a:rPr lang="en-US" dirty="0">
              <a:latin typeface="Arial" panose="020B0604020202020204"/>
            </a:rPr>
            <a:t>Courses class </a:t>
          </a:r>
        </a:p>
      </dgm:t>
    </dgm:pt>
    <dgm:pt modelId="{A7AED478-6665-4FA2-A7B7-FA5047C68B8F}" type="parTrans" cxnId="{D6C2FCC1-C6A8-4231-AFD9-45A014180732}">
      <dgm:prSet/>
      <dgm:spPr/>
      <dgm:t>
        <a:bodyPr/>
        <a:lstStyle/>
        <a:p>
          <a:endParaRPr lang="en-US"/>
        </a:p>
      </dgm:t>
    </dgm:pt>
    <dgm:pt modelId="{409DD383-2E0D-4DD4-B26D-D2CAA77C2007}" type="sibTrans" cxnId="{D6C2FCC1-C6A8-4231-AFD9-45A014180732}">
      <dgm:prSet/>
      <dgm:spPr/>
      <dgm:t>
        <a:bodyPr/>
        <a:lstStyle/>
        <a:p>
          <a:endParaRPr lang="en-US"/>
        </a:p>
      </dgm:t>
    </dgm:pt>
    <dgm:pt modelId="{C241E103-6574-408D-B10B-08C8FF23D08C}" type="pres">
      <dgm:prSet presAssocID="{89749ECD-A517-44A7-A47C-0E8D2D86D619}" presName="root" presStyleCnt="0">
        <dgm:presLayoutVars>
          <dgm:dir/>
          <dgm:resizeHandles val="exact"/>
        </dgm:presLayoutVars>
      </dgm:prSet>
      <dgm:spPr/>
    </dgm:pt>
    <dgm:pt modelId="{E9ECCBB1-F070-4E10-8453-7336C7BDA1A3}" type="pres">
      <dgm:prSet presAssocID="{99EBFFF8-A1E9-4B29-BD19-F1E89ACD85E4}" presName="compNode" presStyleCnt="0"/>
      <dgm:spPr/>
    </dgm:pt>
    <dgm:pt modelId="{BFC36138-EA28-422A-BAD6-6A5A27538D5E}" type="pres">
      <dgm:prSet presAssocID="{99EBFFF8-A1E9-4B29-BD19-F1E89ACD85E4}" presName="iconRect" presStyleLbl="node1" presStyleIdx="0" presStyleCnt="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sers"/>
        </a:ext>
      </dgm:extLst>
    </dgm:pt>
    <dgm:pt modelId="{A3D3DD78-E206-43D8-8F32-54926A4B37C7}" type="pres">
      <dgm:prSet presAssocID="{99EBFFF8-A1E9-4B29-BD19-F1E89ACD85E4}" presName="spaceRect" presStyleCnt="0"/>
      <dgm:spPr/>
    </dgm:pt>
    <dgm:pt modelId="{4ACE5DDA-6143-4A88-BAF7-D3C5191D551D}" type="pres">
      <dgm:prSet presAssocID="{99EBFFF8-A1E9-4B29-BD19-F1E89ACD85E4}" presName="textRect" presStyleLbl="revTx" presStyleIdx="0" presStyleCnt="7">
        <dgm:presLayoutVars>
          <dgm:chMax val="1"/>
          <dgm:chPref val="1"/>
        </dgm:presLayoutVars>
      </dgm:prSet>
      <dgm:spPr/>
    </dgm:pt>
    <dgm:pt modelId="{F276B654-20ED-43FB-A9BF-C258DAD5D0C1}" type="pres">
      <dgm:prSet presAssocID="{DE9F5442-8DB3-4A3C-B75E-708C03F328B8}" presName="sibTrans" presStyleCnt="0"/>
      <dgm:spPr/>
    </dgm:pt>
    <dgm:pt modelId="{B8BC1646-B6C6-4367-9F58-E7E11CF15655}" type="pres">
      <dgm:prSet presAssocID="{490B325A-A4A7-4C10-A8B7-53BD50E28A28}" presName="compNode" presStyleCnt="0"/>
      <dgm:spPr/>
    </dgm:pt>
    <dgm:pt modelId="{4FA86AD9-896A-495C-A92E-7C72B517D901}" type="pres">
      <dgm:prSet presAssocID="{490B325A-A4A7-4C10-A8B7-53BD50E28A28}" presName="iconRect" presStyleLbl="node1" presStyleIdx="1" presStyleCnt="7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lassroom"/>
        </a:ext>
      </dgm:extLst>
    </dgm:pt>
    <dgm:pt modelId="{60091FA6-10BD-4558-9430-75125D8723B1}" type="pres">
      <dgm:prSet presAssocID="{490B325A-A4A7-4C10-A8B7-53BD50E28A28}" presName="spaceRect" presStyleCnt="0"/>
      <dgm:spPr/>
    </dgm:pt>
    <dgm:pt modelId="{3169EEEC-BB4A-421D-8420-C9F9369B4C5E}" type="pres">
      <dgm:prSet presAssocID="{490B325A-A4A7-4C10-A8B7-53BD50E28A28}" presName="textRect" presStyleLbl="revTx" presStyleIdx="1" presStyleCnt="7">
        <dgm:presLayoutVars>
          <dgm:chMax val="1"/>
          <dgm:chPref val="1"/>
        </dgm:presLayoutVars>
      </dgm:prSet>
      <dgm:spPr/>
    </dgm:pt>
    <dgm:pt modelId="{AB8E408C-5181-412A-8716-199A4602AC76}" type="pres">
      <dgm:prSet presAssocID="{5E14D5F6-6583-4046-88FE-7BF120616A37}" presName="sibTrans" presStyleCnt="0"/>
      <dgm:spPr/>
    </dgm:pt>
    <dgm:pt modelId="{A50D3B64-C389-4A11-89C1-EE4F25C3B6C8}" type="pres">
      <dgm:prSet presAssocID="{534A678A-3DEC-441D-8F89-9CC421D28FE0}" presName="compNode" presStyleCnt="0"/>
      <dgm:spPr/>
    </dgm:pt>
    <dgm:pt modelId="{211BB2A4-5A92-4A91-90BE-65F864FD3DCA}" type="pres">
      <dgm:prSet presAssocID="{534A678A-3DEC-441D-8F89-9CC421D28FE0}" presName="iconRect" presStyleLbl="node1" presStyleIdx="2" presStyleCnt="7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iploma Roll"/>
        </a:ext>
      </dgm:extLst>
    </dgm:pt>
    <dgm:pt modelId="{BD500514-1E85-47C9-9FD9-E5DCEAA71D89}" type="pres">
      <dgm:prSet presAssocID="{534A678A-3DEC-441D-8F89-9CC421D28FE0}" presName="spaceRect" presStyleCnt="0"/>
      <dgm:spPr/>
    </dgm:pt>
    <dgm:pt modelId="{20247345-1380-47D4-8895-D21ABAC4AFC1}" type="pres">
      <dgm:prSet presAssocID="{534A678A-3DEC-441D-8F89-9CC421D28FE0}" presName="textRect" presStyleLbl="revTx" presStyleIdx="2" presStyleCnt="7">
        <dgm:presLayoutVars>
          <dgm:chMax val="1"/>
          <dgm:chPref val="1"/>
        </dgm:presLayoutVars>
      </dgm:prSet>
      <dgm:spPr/>
    </dgm:pt>
    <dgm:pt modelId="{97004821-126D-432F-BCBB-41468F97A4EB}" type="pres">
      <dgm:prSet presAssocID="{CB79EB27-B449-4DA8-A4B6-8617E8263A0D}" presName="sibTrans" presStyleCnt="0"/>
      <dgm:spPr/>
    </dgm:pt>
    <dgm:pt modelId="{1D8DB800-91EC-4A4E-9301-C89A015714A5}" type="pres">
      <dgm:prSet presAssocID="{151291D3-7407-46D2-A844-EDDC70CEB0D2}" presName="compNode" presStyleCnt="0"/>
      <dgm:spPr/>
    </dgm:pt>
    <dgm:pt modelId="{2B6654D2-A72A-436A-9F9F-8D76E1144D9D}" type="pres">
      <dgm:prSet presAssocID="{151291D3-7407-46D2-A844-EDDC70CEB0D2}" presName="iconRect" presStyleLbl="node1" presStyleIdx="3" presStyleCnt="7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eacher"/>
        </a:ext>
      </dgm:extLst>
    </dgm:pt>
    <dgm:pt modelId="{9858D0C0-7660-42AF-B7FC-9D5BE52CD85D}" type="pres">
      <dgm:prSet presAssocID="{151291D3-7407-46D2-A844-EDDC70CEB0D2}" presName="spaceRect" presStyleCnt="0"/>
      <dgm:spPr/>
    </dgm:pt>
    <dgm:pt modelId="{DC727223-E019-4DFE-ABD3-94E7D4F85230}" type="pres">
      <dgm:prSet presAssocID="{151291D3-7407-46D2-A844-EDDC70CEB0D2}" presName="textRect" presStyleLbl="revTx" presStyleIdx="3" presStyleCnt="7">
        <dgm:presLayoutVars>
          <dgm:chMax val="1"/>
          <dgm:chPref val="1"/>
        </dgm:presLayoutVars>
      </dgm:prSet>
      <dgm:spPr/>
    </dgm:pt>
    <dgm:pt modelId="{B21C4D47-9457-473C-BCC1-3247C4BC8BA9}" type="pres">
      <dgm:prSet presAssocID="{246E45DD-A872-44D2-A513-ED1B220345BA}" presName="sibTrans" presStyleCnt="0"/>
      <dgm:spPr/>
    </dgm:pt>
    <dgm:pt modelId="{0D587F65-32CC-4F26-8F98-7265DD935B56}" type="pres">
      <dgm:prSet presAssocID="{C3BCE98D-A9C8-4AEE-9088-17F6738DD68B}" presName="compNode" presStyleCnt="0"/>
      <dgm:spPr/>
    </dgm:pt>
    <dgm:pt modelId="{FBD84637-E554-48F1-9B29-71B9184B6B2A}" type="pres">
      <dgm:prSet presAssocID="{C3BCE98D-A9C8-4AEE-9088-17F6738DD68B}" presName="iconRect" presStyleLbl="node1" presStyleIdx="4" presStyleCnt="7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1DE2778A-8535-4D99-AD9A-822B967DA78B}" type="pres">
      <dgm:prSet presAssocID="{C3BCE98D-A9C8-4AEE-9088-17F6738DD68B}" presName="spaceRect" presStyleCnt="0"/>
      <dgm:spPr/>
    </dgm:pt>
    <dgm:pt modelId="{56EC83E6-214D-4A80-AB4F-536BC0023E46}" type="pres">
      <dgm:prSet presAssocID="{C3BCE98D-A9C8-4AEE-9088-17F6738DD68B}" presName="textRect" presStyleLbl="revTx" presStyleIdx="4" presStyleCnt="7">
        <dgm:presLayoutVars>
          <dgm:chMax val="1"/>
          <dgm:chPref val="1"/>
        </dgm:presLayoutVars>
      </dgm:prSet>
      <dgm:spPr/>
    </dgm:pt>
    <dgm:pt modelId="{986D3F92-B1A5-4140-8A63-DA1596189247}" type="pres">
      <dgm:prSet presAssocID="{409DD383-2E0D-4DD4-B26D-D2CAA77C2007}" presName="sibTrans" presStyleCnt="0"/>
      <dgm:spPr/>
    </dgm:pt>
    <dgm:pt modelId="{01498D9B-5418-4320-8982-EF19F1CAAC51}" type="pres">
      <dgm:prSet presAssocID="{A4933EE5-078A-4D72-A646-FA526D323F25}" presName="compNode" presStyleCnt="0"/>
      <dgm:spPr/>
    </dgm:pt>
    <dgm:pt modelId="{68EE36B0-100F-44DF-9BCE-C41A7232D9A2}" type="pres">
      <dgm:prSet presAssocID="{A4933EE5-078A-4D72-A646-FA526D323F25}" presName="iconRect" presStyleLbl="node1" presStyleIdx="5" presStyleCnt="7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choolhouse"/>
        </a:ext>
      </dgm:extLst>
    </dgm:pt>
    <dgm:pt modelId="{E9363934-7A7B-4DA9-B655-4CE7C4ACB8F2}" type="pres">
      <dgm:prSet presAssocID="{A4933EE5-078A-4D72-A646-FA526D323F25}" presName="spaceRect" presStyleCnt="0"/>
      <dgm:spPr/>
    </dgm:pt>
    <dgm:pt modelId="{7090CD96-5D19-40C7-8B91-7F520E4918A5}" type="pres">
      <dgm:prSet presAssocID="{A4933EE5-078A-4D72-A646-FA526D323F25}" presName="textRect" presStyleLbl="revTx" presStyleIdx="5" presStyleCnt="7">
        <dgm:presLayoutVars>
          <dgm:chMax val="1"/>
          <dgm:chPref val="1"/>
        </dgm:presLayoutVars>
      </dgm:prSet>
      <dgm:spPr/>
    </dgm:pt>
    <dgm:pt modelId="{06BCAC5F-BE78-4524-AD29-61C70F0737B6}" type="pres">
      <dgm:prSet presAssocID="{D18D07A9-3A2A-485F-B54D-0BEA6C2536A2}" presName="sibTrans" presStyleCnt="0"/>
      <dgm:spPr/>
    </dgm:pt>
    <dgm:pt modelId="{7C2734C6-4713-4678-AF35-75F46A89F7C0}" type="pres">
      <dgm:prSet presAssocID="{8801BCF4-2E56-4DEB-B330-F4B0CBD0C118}" presName="compNode" presStyleCnt="0"/>
      <dgm:spPr/>
    </dgm:pt>
    <dgm:pt modelId="{AFC15615-4E4A-4A63-B67B-EC2C5BE4FD05}" type="pres">
      <dgm:prSet presAssocID="{8801BCF4-2E56-4DEB-B330-F4B0CBD0C118}" presName="iconRect" presStyleLbl="node1" presStyleIdx="6" presStyleCnt="7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encil"/>
        </a:ext>
      </dgm:extLst>
    </dgm:pt>
    <dgm:pt modelId="{2C51505A-2134-4EDD-9DA7-51F1E318EFD9}" type="pres">
      <dgm:prSet presAssocID="{8801BCF4-2E56-4DEB-B330-F4B0CBD0C118}" presName="spaceRect" presStyleCnt="0"/>
      <dgm:spPr/>
    </dgm:pt>
    <dgm:pt modelId="{0E8C4AAD-1887-4A42-8995-7A1DCD93A1EB}" type="pres">
      <dgm:prSet presAssocID="{8801BCF4-2E56-4DEB-B330-F4B0CBD0C118}" presName="textRect" presStyleLbl="revTx" presStyleIdx="6" presStyleCnt="7">
        <dgm:presLayoutVars>
          <dgm:chMax val="1"/>
          <dgm:chPref val="1"/>
        </dgm:presLayoutVars>
      </dgm:prSet>
      <dgm:spPr/>
    </dgm:pt>
  </dgm:ptLst>
  <dgm:cxnLst>
    <dgm:cxn modelId="{53375901-B86B-40EC-A714-0AF7836D5CC1}" type="presOf" srcId="{89749ECD-A517-44A7-A47C-0E8D2D86D619}" destId="{C241E103-6574-408D-B10B-08C8FF23D08C}" srcOrd="0" destOrd="0" presId="urn:microsoft.com/office/officeart/2018/2/layout/IconLabelList"/>
    <dgm:cxn modelId="{DED0762E-EA68-46D4-AEF5-E53C913D0708}" srcId="{89749ECD-A517-44A7-A47C-0E8D2D86D619}" destId="{A4933EE5-078A-4D72-A646-FA526D323F25}" srcOrd="5" destOrd="0" parTransId="{DD1EAB00-E79F-4E73-AACD-C7CDC0252F23}" sibTransId="{D18D07A9-3A2A-485F-B54D-0BEA6C2536A2}"/>
    <dgm:cxn modelId="{2570455F-F039-4AAE-BE40-4B611A9FC042}" srcId="{89749ECD-A517-44A7-A47C-0E8D2D86D619}" destId="{490B325A-A4A7-4C10-A8B7-53BD50E28A28}" srcOrd="1" destOrd="0" parTransId="{957BAA50-1F9E-432B-8C60-233704598075}" sibTransId="{5E14D5F6-6583-4046-88FE-7BF120616A37}"/>
    <dgm:cxn modelId="{8CC28D60-C85C-497F-87F3-829703F0863E}" type="presOf" srcId="{490B325A-A4A7-4C10-A8B7-53BD50E28A28}" destId="{3169EEEC-BB4A-421D-8420-C9F9369B4C5E}" srcOrd="0" destOrd="0" presId="urn:microsoft.com/office/officeart/2018/2/layout/IconLabelList"/>
    <dgm:cxn modelId="{88F97A42-10F7-476E-AF0F-FDC67533BC32}" type="presOf" srcId="{99EBFFF8-A1E9-4B29-BD19-F1E89ACD85E4}" destId="{4ACE5DDA-6143-4A88-BAF7-D3C5191D551D}" srcOrd="0" destOrd="0" presId="urn:microsoft.com/office/officeart/2018/2/layout/IconLabelList"/>
    <dgm:cxn modelId="{41613A4F-6A97-4CF6-A04D-D5466F2CF17F}" type="presOf" srcId="{C3BCE98D-A9C8-4AEE-9088-17F6738DD68B}" destId="{56EC83E6-214D-4A80-AB4F-536BC0023E46}" srcOrd="0" destOrd="0" presId="urn:microsoft.com/office/officeart/2018/2/layout/IconLabelList"/>
    <dgm:cxn modelId="{4A192453-D866-41CE-8224-79E0406CA43F}" type="presOf" srcId="{534A678A-3DEC-441D-8F89-9CC421D28FE0}" destId="{20247345-1380-47D4-8895-D21ABAC4AFC1}" srcOrd="0" destOrd="0" presId="urn:microsoft.com/office/officeart/2018/2/layout/IconLabelList"/>
    <dgm:cxn modelId="{10F0DB53-EE8D-418B-91A4-CA4ACB4A90A9}" type="presOf" srcId="{151291D3-7407-46D2-A844-EDDC70CEB0D2}" destId="{DC727223-E019-4DFE-ABD3-94E7D4F85230}" srcOrd="0" destOrd="0" presId="urn:microsoft.com/office/officeart/2018/2/layout/IconLabelList"/>
    <dgm:cxn modelId="{7DD6DC53-C383-4977-9049-7BA568EFEC14}" srcId="{89749ECD-A517-44A7-A47C-0E8D2D86D619}" destId="{534A678A-3DEC-441D-8F89-9CC421D28FE0}" srcOrd="2" destOrd="0" parTransId="{8A723295-52CB-49B8-843F-6F7AB7AFC7E5}" sibTransId="{CB79EB27-B449-4DA8-A4B6-8617E8263A0D}"/>
    <dgm:cxn modelId="{3DC4BBAB-8E39-4FC9-9A8E-BF622A9A693F}" srcId="{89749ECD-A517-44A7-A47C-0E8D2D86D619}" destId="{8801BCF4-2E56-4DEB-B330-F4B0CBD0C118}" srcOrd="6" destOrd="0" parTransId="{C1FD2EDF-C20C-45E3-89B6-572970FFC631}" sibTransId="{1FE1B1DD-6100-434B-8597-94E122E3425A}"/>
    <dgm:cxn modelId="{D6C2FCC1-C6A8-4231-AFD9-45A014180732}" srcId="{89749ECD-A517-44A7-A47C-0E8D2D86D619}" destId="{C3BCE98D-A9C8-4AEE-9088-17F6738DD68B}" srcOrd="4" destOrd="0" parTransId="{A7AED478-6665-4FA2-A7B7-FA5047C68B8F}" sibTransId="{409DD383-2E0D-4DD4-B26D-D2CAA77C2007}"/>
    <dgm:cxn modelId="{22FF63C7-D8B7-4816-9F19-DAB18660D4F7}" type="presOf" srcId="{A4933EE5-078A-4D72-A646-FA526D323F25}" destId="{7090CD96-5D19-40C7-8B91-7F520E4918A5}" srcOrd="0" destOrd="0" presId="urn:microsoft.com/office/officeart/2018/2/layout/IconLabelList"/>
    <dgm:cxn modelId="{BFB59FDA-B2AD-4897-8820-91651A78B8EA}" srcId="{89749ECD-A517-44A7-A47C-0E8D2D86D619}" destId="{151291D3-7407-46D2-A844-EDDC70CEB0D2}" srcOrd="3" destOrd="0" parTransId="{7448E2E1-7383-49F7-82B3-5977AFEAA428}" sibTransId="{246E45DD-A872-44D2-A513-ED1B220345BA}"/>
    <dgm:cxn modelId="{259525EE-7506-42A4-809F-8B132799ED28}" srcId="{89749ECD-A517-44A7-A47C-0E8D2D86D619}" destId="{99EBFFF8-A1E9-4B29-BD19-F1E89ACD85E4}" srcOrd="0" destOrd="0" parTransId="{59BFBC58-37B6-476E-A3B8-61144465F2E6}" sibTransId="{DE9F5442-8DB3-4A3C-B75E-708C03F328B8}"/>
    <dgm:cxn modelId="{EBE13EEF-3848-465F-A674-10CCA751222F}" type="presOf" srcId="{8801BCF4-2E56-4DEB-B330-F4B0CBD0C118}" destId="{0E8C4AAD-1887-4A42-8995-7A1DCD93A1EB}" srcOrd="0" destOrd="0" presId="urn:microsoft.com/office/officeart/2018/2/layout/IconLabelList"/>
    <dgm:cxn modelId="{A5C33EBD-F850-4A2F-8533-4A8751709E48}" type="presParOf" srcId="{C241E103-6574-408D-B10B-08C8FF23D08C}" destId="{E9ECCBB1-F070-4E10-8453-7336C7BDA1A3}" srcOrd="0" destOrd="0" presId="urn:microsoft.com/office/officeart/2018/2/layout/IconLabelList"/>
    <dgm:cxn modelId="{3331DF83-B246-4E33-B57D-ED4E6517A8AF}" type="presParOf" srcId="{E9ECCBB1-F070-4E10-8453-7336C7BDA1A3}" destId="{BFC36138-EA28-422A-BAD6-6A5A27538D5E}" srcOrd="0" destOrd="0" presId="urn:microsoft.com/office/officeart/2018/2/layout/IconLabelList"/>
    <dgm:cxn modelId="{CA27DDBF-E7E5-48A3-BE6D-B642C0229D12}" type="presParOf" srcId="{E9ECCBB1-F070-4E10-8453-7336C7BDA1A3}" destId="{A3D3DD78-E206-43D8-8F32-54926A4B37C7}" srcOrd="1" destOrd="0" presId="urn:microsoft.com/office/officeart/2018/2/layout/IconLabelList"/>
    <dgm:cxn modelId="{BA784324-DCF1-4EFA-96D8-2F28E91CD467}" type="presParOf" srcId="{E9ECCBB1-F070-4E10-8453-7336C7BDA1A3}" destId="{4ACE5DDA-6143-4A88-BAF7-D3C5191D551D}" srcOrd="2" destOrd="0" presId="urn:microsoft.com/office/officeart/2018/2/layout/IconLabelList"/>
    <dgm:cxn modelId="{20CF7BD8-A06D-4B06-928F-01123915878B}" type="presParOf" srcId="{C241E103-6574-408D-B10B-08C8FF23D08C}" destId="{F276B654-20ED-43FB-A9BF-C258DAD5D0C1}" srcOrd="1" destOrd="0" presId="urn:microsoft.com/office/officeart/2018/2/layout/IconLabelList"/>
    <dgm:cxn modelId="{077CEA8F-0358-4C51-A586-E7D9B90F3254}" type="presParOf" srcId="{C241E103-6574-408D-B10B-08C8FF23D08C}" destId="{B8BC1646-B6C6-4367-9F58-E7E11CF15655}" srcOrd="2" destOrd="0" presId="urn:microsoft.com/office/officeart/2018/2/layout/IconLabelList"/>
    <dgm:cxn modelId="{D36CBE66-9D3E-4333-9DA0-2152D73E7984}" type="presParOf" srcId="{B8BC1646-B6C6-4367-9F58-E7E11CF15655}" destId="{4FA86AD9-896A-495C-A92E-7C72B517D901}" srcOrd="0" destOrd="0" presId="urn:microsoft.com/office/officeart/2018/2/layout/IconLabelList"/>
    <dgm:cxn modelId="{60497D31-6A0F-469E-844C-6E19AD8B2D7B}" type="presParOf" srcId="{B8BC1646-B6C6-4367-9F58-E7E11CF15655}" destId="{60091FA6-10BD-4558-9430-75125D8723B1}" srcOrd="1" destOrd="0" presId="urn:microsoft.com/office/officeart/2018/2/layout/IconLabelList"/>
    <dgm:cxn modelId="{8F1D8F86-5253-43E5-B7B6-7BC1A928D071}" type="presParOf" srcId="{B8BC1646-B6C6-4367-9F58-E7E11CF15655}" destId="{3169EEEC-BB4A-421D-8420-C9F9369B4C5E}" srcOrd="2" destOrd="0" presId="urn:microsoft.com/office/officeart/2018/2/layout/IconLabelList"/>
    <dgm:cxn modelId="{C0DCC642-F24E-4577-B090-AC9C238C542C}" type="presParOf" srcId="{C241E103-6574-408D-B10B-08C8FF23D08C}" destId="{AB8E408C-5181-412A-8716-199A4602AC76}" srcOrd="3" destOrd="0" presId="urn:microsoft.com/office/officeart/2018/2/layout/IconLabelList"/>
    <dgm:cxn modelId="{FD3BABFD-0860-405D-AA6E-60E39CA021A1}" type="presParOf" srcId="{C241E103-6574-408D-B10B-08C8FF23D08C}" destId="{A50D3B64-C389-4A11-89C1-EE4F25C3B6C8}" srcOrd="4" destOrd="0" presId="urn:microsoft.com/office/officeart/2018/2/layout/IconLabelList"/>
    <dgm:cxn modelId="{6BDA83C9-7EF3-484C-8E55-EAFAEE8DC217}" type="presParOf" srcId="{A50D3B64-C389-4A11-89C1-EE4F25C3B6C8}" destId="{211BB2A4-5A92-4A91-90BE-65F864FD3DCA}" srcOrd="0" destOrd="0" presId="urn:microsoft.com/office/officeart/2018/2/layout/IconLabelList"/>
    <dgm:cxn modelId="{A8D73447-E33D-4A52-89C4-95DB892C442F}" type="presParOf" srcId="{A50D3B64-C389-4A11-89C1-EE4F25C3B6C8}" destId="{BD500514-1E85-47C9-9FD9-E5DCEAA71D89}" srcOrd="1" destOrd="0" presId="urn:microsoft.com/office/officeart/2018/2/layout/IconLabelList"/>
    <dgm:cxn modelId="{D042EEEB-C6FB-47AA-9461-26F304E3D0BF}" type="presParOf" srcId="{A50D3B64-C389-4A11-89C1-EE4F25C3B6C8}" destId="{20247345-1380-47D4-8895-D21ABAC4AFC1}" srcOrd="2" destOrd="0" presId="urn:microsoft.com/office/officeart/2018/2/layout/IconLabelList"/>
    <dgm:cxn modelId="{3312DCE3-188F-4F06-A4FA-A71E6394D8AD}" type="presParOf" srcId="{C241E103-6574-408D-B10B-08C8FF23D08C}" destId="{97004821-126D-432F-BCBB-41468F97A4EB}" srcOrd="5" destOrd="0" presId="urn:microsoft.com/office/officeart/2018/2/layout/IconLabelList"/>
    <dgm:cxn modelId="{3D55A38E-2852-4BA6-9F36-AC69F8625D68}" type="presParOf" srcId="{C241E103-6574-408D-B10B-08C8FF23D08C}" destId="{1D8DB800-91EC-4A4E-9301-C89A015714A5}" srcOrd="6" destOrd="0" presId="urn:microsoft.com/office/officeart/2018/2/layout/IconLabelList"/>
    <dgm:cxn modelId="{20A4E4F3-6916-4C7D-8A56-2E7021975745}" type="presParOf" srcId="{1D8DB800-91EC-4A4E-9301-C89A015714A5}" destId="{2B6654D2-A72A-436A-9F9F-8D76E1144D9D}" srcOrd="0" destOrd="0" presId="urn:microsoft.com/office/officeart/2018/2/layout/IconLabelList"/>
    <dgm:cxn modelId="{1B74EB66-C9E8-4320-92C0-CB411E49805D}" type="presParOf" srcId="{1D8DB800-91EC-4A4E-9301-C89A015714A5}" destId="{9858D0C0-7660-42AF-B7FC-9D5BE52CD85D}" srcOrd="1" destOrd="0" presId="urn:microsoft.com/office/officeart/2018/2/layout/IconLabelList"/>
    <dgm:cxn modelId="{B45DF86E-DE5C-41E9-BE02-AE4329550DDD}" type="presParOf" srcId="{1D8DB800-91EC-4A4E-9301-C89A015714A5}" destId="{DC727223-E019-4DFE-ABD3-94E7D4F85230}" srcOrd="2" destOrd="0" presId="urn:microsoft.com/office/officeart/2018/2/layout/IconLabelList"/>
    <dgm:cxn modelId="{9F89C48A-CA5E-433E-8AD2-1B68D24BC37E}" type="presParOf" srcId="{C241E103-6574-408D-B10B-08C8FF23D08C}" destId="{B21C4D47-9457-473C-BCC1-3247C4BC8BA9}" srcOrd="7" destOrd="0" presId="urn:microsoft.com/office/officeart/2018/2/layout/IconLabelList"/>
    <dgm:cxn modelId="{C280E419-A0AF-4C6C-B5A5-8CB4578AEF5D}" type="presParOf" srcId="{C241E103-6574-408D-B10B-08C8FF23D08C}" destId="{0D587F65-32CC-4F26-8F98-7265DD935B56}" srcOrd="8" destOrd="0" presId="urn:microsoft.com/office/officeart/2018/2/layout/IconLabelList"/>
    <dgm:cxn modelId="{4711A9E1-D68A-4513-A960-3DB2FCB94CF2}" type="presParOf" srcId="{0D587F65-32CC-4F26-8F98-7265DD935B56}" destId="{FBD84637-E554-48F1-9B29-71B9184B6B2A}" srcOrd="0" destOrd="0" presId="urn:microsoft.com/office/officeart/2018/2/layout/IconLabelList"/>
    <dgm:cxn modelId="{C2FE284C-4B00-4A99-A0D0-03DB7F2E36FB}" type="presParOf" srcId="{0D587F65-32CC-4F26-8F98-7265DD935B56}" destId="{1DE2778A-8535-4D99-AD9A-822B967DA78B}" srcOrd="1" destOrd="0" presId="urn:microsoft.com/office/officeart/2018/2/layout/IconLabelList"/>
    <dgm:cxn modelId="{48FE8F16-AC91-4EB6-8DE2-7E9D80DBE390}" type="presParOf" srcId="{0D587F65-32CC-4F26-8F98-7265DD935B56}" destId="{56EC83E6-214D-4A80-AB4F-536BC0023E46}" srcOrd="2" destOrd="0" presId="urn:microsoft.com/office/officeart/2018/2/layout/IconLabelList"/>
    <dgm:cxn modelId="{A2F1D06C-F7D6-449D-965F-13F6128D8416}" type="presParOf" srcId="{C241E103-6574-408D-B10B-08C8FF23D08C}" destId="{986D3F92-B1A5-4140-8A63-DA1596189247}" srcOrd="9" destOrd="0" presId="urn:microsoft.com/office/officeart/2018/2/layout/IconLabelList"/>
    <dgm:cxn modelId="{A0A5DDA4-6512-4BF2-AFBC-F27590D7FB57}" type="presParOf" srcId="{C241E103-6574-408D-B10B-08C8FF23D08C}" destId="{01498D9B-5418-4320-8982-EF19F1CAAC51}" srcOrd="10" destOrd="0" presId="urn:microsoft.com/office/officeart/2018/2/layout/IconLabelList"/>
    <dgm:cxn modelId="{AE1DB876-963C-4B91-AF6F-F1124BD9BA5E}" type="presParOf" srcId="{01498D9B-5418-4320-8982-EF19F1CAAC51}" destId="{68EE36B0-100F-44DF-9BCE-C41A7232D9A2}" srcOrd="0" destOrd="0" presId="urn:microsoft.com/office/officeart/2018/2/layout/IconLabelList"/>
    <dgm:cxn modelId="{AFF7F983-708A-4C8C-A635-A502C5F7424D}" type="presParOf" srcId="{01498D9B-5418-4320-8982-EF19F1CAAC51}" destId="{E9363934-7A7B-4DA9-B655-4CE7C4ACB8F2}" srcOrd="1" destOrd="0" presId="urn:microsoft.com/office/officeart/2018/2/layout/IconLabelList"/>
    <dgm:cxn modelId="{242603E6-701F-4D4D-A5D9-67BAAB197C9F}" type="presParOf" srcId="{01498D9B-5418-4320-8982-EF19F1CAAC51}" destId="{7090CD96-5D19-40C7-8B91-7F520E4918A5}" srcOrd="2" destOrd="0" presId="urn:microsoft.com/office/officeart/2018/2/layout/IconLabelList"/>
    <dgm:cxn modelId="{1D3655A9-3A35-4158-9ADC-2AE101E571EF}" type="presParOf" srcId="{C241E103-6574-408D-B10B-08C8FF23D08C}" destId="{06BCAC5F-BE78-4524-AD29-61C70F0737B6}" srcOrd="11" destOrd="0" presId="urn:microsoft.com/office/officeart/2018/2/layout/IconLabelList"/>
    <dgm:cxn modelId="{350AA299-11D5-498C-9274-D3163C6D900B}" type="presParOf" srcId="{C241E103-6574-408D-B10B-08C8FF23D08C}" destId="{7C2734C6-4713-4678-AF35-75F46A89F7C0}" srcOrd="12" destOrd="0" presId="urn:microsoft.com/office/officeart/2018/2/layout/IconLabelList"/>
    <dgm:cxn modelId="{134BB2B8-2607-406E-9758-59178552184E}" type="presParOf" srcId="{7C2734C6-4713-4678-AF35-75F46A89F7C0}" destId="{AFC15615-4E4A-4A63-B67B-EC2C5BE4FD05}" srcOrd="0" destOrd="0" presId="urn:microsoft.com/office/officeart/2018/2/layout/IconLabelList"/>
    <dgm:cxn modelId="{4FFA4680-15B9-4827-BAA3-EED60A42AAEC}" type="presParOf" srcId="{7C2734C6-4713-4678-AF35-75F46A89F7C0}" destId="{2C51505A-2134-4EDD-9DA7-51F1E318EFD9}" srcOrd="1" destOrd="0" presId="urn:microsoft.com/office/officeart/2018/2/layout/IconLabelList"/>
    <dgm:cxn modelId="{A67FE093-D55E-4F19-9DB8-490E33EB1AF0}" type="presParOf" srcId="{7C2734C6-4713-4678-AF35-75F46A89F7C0}" destId="{0E8C4AAD-1887-4A42-8995-7A1DCD93A1EB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450D9EE-2D7F-4020-B6E9-06FB69C7C175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BBB8F304-FDEF-4189-9CC3-A23AFF06258F}">
      <dgm:prSet/>
      <dgm:spPr/>
      <dgm:t>
        <a:bodyPr/>
        <a:lstStyle/>
        <a:p>
          <a:r>
            <a:rPr lang="en-US" dirty="0"/>
            <a:t>Student enters his information like his name ,his grade ,his phone ..email ,password for his account .</a:t>
          </a:r>
        </a:p>
      </dgm:t>
    </dgm:pt>
    <dgm:pt modelId="{B49561BA-4A27-40D0-B026-290DAB7ED808}" type="parTrans" cxnId="{54AA8CD5-4085-4803-9B44-9B990150D344}">
      <dgm:prSet/>
      <dgm:spPr/>
      <dgm:t>
        <a:bodyPr/>
        <a:lstStyle/>
        <a:p>
          <a:endParaRPr lang="en-US"/>
        </a:p>
      </dgm:t>
    </dgm:pt>
    <dgm:pt modelId="{E7E1BE30-47FD-46EE-9F2A-9DF65DB1EBA0}" type="sibTrans" cxnId="{54AA8CD5-4085-4803-9B44-9B990150D344}">
      <dgm:prSet/>
      <dgm:spPr/>
      <dgm:t>
        <a:bodyPr/>
        <a:lstStyle/>
        <a:p>
          <a:endParaRPr lang="en-US"/>
        </a:p>
      </dgm:t>
    </dgm:pt>
    <dgm:pt modelId="{AD2ACD2D-08BF-4003-AC32-561FB9480634}">
      <dgm:prSet/>
      <dgm:spPr/>
      <dgm:t>
        <a:bodyPr/>
        <a:lstStyle/>
        <a:p>
          <a:r>
            <a:rPr lang="en-US"/>
            <a:t>After he successfully login …..he if forwarded to courses page.</a:t>
          </a:r>
        </a:p>
      </dgm:t>
    </dgm:pt>
    <dgm:pt modelId="{C3981A96-8176-459D-967C-1D6FE9E2675E}" type="parTrans" cxnId="{33EE2612-93FC-41C8-B137-45A6365AE4A9}">
      <dgm:prSet/>
      <dgm:spPr/>
      <dgm:t>
        <a:bodyPr/>
        <a:lstStyle/>
        <a:p>
          <a:endParaRPr lang="en-US"/>
        </a:p>
      </dgm:t>
    </dgm:pt>
    <dgm:pt modelId="{E991CA44-D476-4ADA-957D-C45A2C7F7D35}" type="sibTrans" cxnId="{33EE2612-93FC-41C8-B137-45A6365AE4A9}">
      <dgm:prSet/>
      <dgm:spPr/>
      <dgm:t>
        <a:bodyPr/>
        <a:lstStyle/>
        <a:p>
          <a:endParaRPr lang="en-US"/>
        </a:p>
      </dgm:t>
    </dgm:pt>
    <dgm:pt modelId="{8329E094-EC35-46E2-AEB5-E9C135F3E2CB}">
      <dgm:prSet/>
      <dgm:spPr/>
      <dgm:t>
        <a:bodyPr/>
        <a:lstStyle/>
        <a:p>
          <a:r>
            <a:rPr lang="en-US" dirty="0"/>
            <a:t>-he can select his course  and write down its time .</a:t>
          </a:r>
        </a:p>
      </dgm:t>
    </dgm:pt>
    <dgm:pt modelId="{943D106F-71D9-41D2-A966-E3B37BE0A59E}" type="parTrans" cxnId="{EA2474E8-629E-4273-9DEB-55EB12E7D44F}">
      <dgm:prSet/>
      <dgm:spPr/>
      <dgm:t>
        <a:bodyPr/>
        <a:lstStyle/>
        <a:p>
          <a:endParaRPr lang="en-US"/>
        </a:p>
      </dgm:t>
    </dgm:pt>
    <dgm:pt modelId="{48ABDE6E-E9CB-4706-95FC-7614B54B28AB}" type="sibTrans" cxnId="{EA2474E8-629E-4273-9DEB-55EB12E7D44F}">
      <dgm:prSet/>
      <dgm:spPr/>
      <dgm:t>
        <a:bodyPr/>
        <a:lstStyle/>
        <a:p>
          <a:endParaRPr lang="en-US"/>
        </a:p>
      </dgm:t>
    </dgm:pt>
    <dgm:pt modelId="{F38695EA-7342-42AF-BE92-E7F89450503C}">
      <dgm:prSet/>
      <dgm:spPr/>
      <dgm:t>
        <a:bodyPr/>
        <a:lstStyle/>
        <a:p>
          <a:r>
            <a:rPr lang="en-US" dirty="0"/>
            <a:t>He can also update  his data &amp;&amp;log out if wanted .</a:t>
          </a:r>
        </a:p>
      </dgm:t>
    </dgm:pt>
    <dgm:pt modelId="{7B0BFCAD-425C-4A84-98E5-CC6BF9C1AA0B}" type="parTrans" cxnId="{E0452FF4-AFA1-4897-B23A-DC78538F2057}">
      <dgm:prSet/>
      <dgm:spPr/>
      <dgm:t>
        <a:bodyPr/>
        <a:lstStyle/>
        <a:p>
          <a:endParaRPr lang="en-US"/>
        </a:p>
      </dgm:t>
    </dgm:pt>
    <dgm:pt modelId="{76E2E339-7A7D-483E-8FAA-08E33F4AA015}" type="sibTrans" cxnId="{E0452FF4-AFA1-4897-B23A-DC78538F2057}">
      <dgm:prSet/>
      <dgm:spPr/>
      <dgm:t>
        <a:bodyPr/>
        <a:lstStyle/>
        <a:p>
          <a:endParaRPr lang="en-US"/>
        </a:p>
      </dgm:t>
    </dgm:pt>
    <dgm:pt modelId="{790A6106-49EB-495C-A89A-7D5524F6640F}">
      <dgm:prSet/>
      <dgm:spPr/>
      <dgm:t>
        <a:bodyPr/>
        <a:lstStyle/>
        <a:p>
          <a:r>
            <a:rPr lang="en-US" dirty="0"/>
            <a:t>-He can rate his teacher after the course ended .</a:t>
          </a:r>
        </a:p>
      </dgm:t>
    </dgm:pt>
    <dgm:pt modelId="{2185396E-955A-4106-AE9A-29B0E6DD346D}" type="parTrans" cxnId="{A1BF9D1C-3499-4B84-8B8B-EE937E655B19}">
      <dgm:prSet/>
      <dgm:spPr/>
      <dgm:t>
        <a:bodyPr/>
        <a:lstStyle/>
        <a:p>
          <a:endParaRPr lang="en-US"/>
        </a:p>
      </dgm:t>
    </dgm:pt>
    <dgm:pt modelId="{0D0AAEB4-749D-41E6-A54C-D5882D44E08C}" type="sibTrans" cxnId="{A1BF9D1C-3499-4B84-8B8B-EE937E655B19}">
      <dgm:prSet/>
      <dgm:spPr/>
      <dgm:t>
        <a:bodyPr/>
        <a:lstStyle/>
        <a:p>
          <a:endParaRPr lang="en-US"/>
        </a:p>
      </dgm:t>
    </dgm:pt>
    <dgm:pt modelId="{4965BE47-4F74-41E0-9256-85C8281E2F4F}" type="pres">
      <dgm:prSet presAssocID="{4450D9EE-2D7F-4020-B6E9-06FB69C7C175}" presName="Name0" presStyleCnt="0">
        <dgm:presLayoutVars>
          <dgm:dir/>
          <dgm:resizeHandles val="exact"/>
        </dgm:presLayoutVars>
      </dgm:prSet>
      <dgm:spPr/>
    </dgm:pt>
    <dgm:pt modelId="{11B409DA-B0E7-486C-A5E5-9F4F1F653791}" type="pres">
      <dgm:prSet presAssocID="{BBB8F304-FDEF-4189-9CC3-A23AFF06258F}" presName="node" presStyleLbl="node1" presStyleIdx="0" presStyleCnt="4">
        <dgm:presLayoutVars>
          <dgm:bulletEnabled val="1"/>
        </dgm:presLayoutVars>
      </dgm:prSet>
      <dgm:spPr/>
    </dgm:pt>
    <dgm:pt modelId="{A215C5AD-4E19-4715-9EB1-CEBE8E67F11F}" type="pres">
      <dgm:prSet presAssocID="{E7E1BE30-47FD-46EE-9F2A-9DF65DB1EBA0}" presName="sibTrans" presStyleLbl="sibTrans1D1" presStyleIdx="0" presStyleCnt="3"/>
      <dgm:spPr/>
    </dgm:pt>
    <dgm:pt modelId="{1F733857-1C98-45FF-BC5C-156F7F5976BA}" type="pres">
      <dgm:prSet presAssocID="{E7E1BE30-47FD-46EE-9F2A-9DF65DB1EBA0}" presName="connectorText" presStyleLbl="sibTrans1D1" presStyleIdx="0" presStyleCnt="3"/>
      <dgm:spPr/>
    </dgm:pt>
    <dgm:pt modelId="{44821D33-9A9F-4C0D-B4CC-38949C8732DC}" type="pres">
      <dgm:prSet presAssocID="{8329E094-EC35-46E2-AEB5-E9C135F3E2CB}" presName="node" presStyleLbl="node1" presStyleIdx="1" presStyleCnt="4">
        <dgm:presLayoutVars>
          <dgm:bulletEnabled val="1"/>
        </dgm:presLayoutVars>
      </dgm:prSet>
      <dgm:spPr/>
    </dgm:pt>
    <dgm:pt modelId="{321CA60F-7CB2-4D3F-B77F-52B9B36BF0BA}" type="pres">
      <dgm:prSet presAssocID="{48ABDE6E-E9CB-4706-95FC-7614B54B28AB}" presName="sibTrans" presStyleLbl="sibTrans1D1" presStyleIdx="1" presStyleCnt="3"/>
      <dgm:spPr/>
    </dgm:pt>
    <dgm:pt modelId="{160E563B-F48B-4DFC-B995-B362B3547FDC}" type="pres">
      <dgm:prSet presAssocID="{48ABDE6E-E9CB-4706-95FC-7614B54B28AB}" presName="connectorText" presStyleLbl="sibTrans1D1" presStyleIdx="1" presStyleCnt="3"/>
      <dgm:spPr/>
    </dgm:pt>
    <dgm:pt modelId="{8A49828B-B375-418C-BF74-3AA364DCA8EB}" type="pres">
      <dgm:prSet presAssocID="{F38695EA-7342-42AF-BE92-E7F89450503C}" presName="node" presStyleLbl="node1" presStyleIdx="2" presStyleCnt="4">
        <dgm:presLayoutVars>
          <dgm:bulletEnabled val="1"/>
        </dgm:presLayoutVars>
      </dgm:prSet>
      <dgm:spPr/>
    </dgm:pt>
    <dgm:pt modelId="{B7C690AF-4666-4222-B6D2-9FA7FD00A09F}" type="pres">
      <dgm:prSet presAssocID="{76E2E339-7A7D-483E-8FAA-08E33F4AA015}" presName="sibTrans" presStyleLbl="sibTrans1D1" presStyleIdx="2" presStyleCnt="3"/>
      <dgm:spPr/>
    </dgm:pt>
    <dgm:pt modelId="{B66CF25E-2A75-46C9-9DBA-23A4599C1CCB}" type="pres">
      <dgm:prSet presAssocID="{76E2E339-7A7D-483E-8FAA-08E33F4AA015}" presName="connectorText" presStyleLbl="sibTrans1D1" presStyleIdx="2" presStyleCnt="3"/>
      <dgm:spPr/>
    </dgm:pt>
    <dgm:pt modelId="{A098AC58-7339-4808-802E-3E0894653DA5}" type="pres">
      <dgm:prSet presAssocID="{790A6106-49EB-495C-A89A-7D5524F6640F}" presName="node" presStyleLbl="node1" presStyleIdx="3" presStyleCnt="4">
        <dgm:presLayoutVars>
          <dgm:bulletEnabled val="1"/>
        </dgm:presLayoutVars>
      </dgm:prSet>
      <dgm:spPr/>
    </dgm:pt>
  </dgm:ptLst>
  <dgm:cxnLst>
    <dgm:cxn modelId="{33EE2612-93FC-41C8-B137-45A6365AE4A9}" srcId="{BBB8F304-FDEF-4189-9CC3-A23AFF06258F}" destId="{AD2ACD2D-08BF-4003-AC32-561FB9480634}" srcOrd="0" destOrd="0" parTransId="{C3981A96-8176-459D-967C-1D6FE9E2675E}" sibTransId="{E991CA44-D476-4ADA-957D-C45A2C7F7D35}"/>
    <dgm:cxn modelId="{F5C30214-0A78-42C9-934A-EB450BFAE725}" type="presOf" srcId="{48ABDE6E-E9CB-4706-95FC-7614B54B28AB}" destId="{321CA60F-7CB2-4D3F-B77F-52B9B36BF0BA}" srcOrd="0" destOrd="0" presId="urn:microsoft.com/office/officeart/2016/7/layout/RepeatingBendingProcessNew"/>
    <dgm:cxn modelId="{A1BF9D1C-3499-4B84-8B8B-EE937E655B19}" srcId="{4450D9EE-2D7F-4020-B6E9-06FB69C7C175}" destId="{790A6106-49EB-495C-A89A-7D5524F6640F}" srcOrd="3" destOrd="0" parTransId="{2185396E-955A-4106-AE9A-29B0E6DD346D}" sibTransId="{0D0AAEB4-749D-41E6-A54C-D5882D44E08C}"/>
    <dgm:cxn modelId="{A938BC25-B69E-4CB7-B647-E542774A0B7C}" type="presOf" srcId="{BBB8F304-FDEF-4189-9CC3-A23AFF06258F}" destId="{11B409DA-B0E7-486C-A5E5-9F4F1F653791}" srcOrd="0" destOrd="0" presId="urn:microsoft.com/office/officeart/2016/7/layout/RepeatingBendingProcessNew"/>
    <dgm:cxn modelId="{64789F31-D518-435F-9316-83FB280E9F3F}" type="presOf" srcId="{AD2ACD2D-08BF-4003-AC32-561FB9480634}" destId="{11B409DA-B0E7-486C-A5E5-9F4F1F653791}" srcOrd="0" destOrd="1" presId="urn:microsoft.com/office/officeart/2016/7/layout/RepeatingBendingProcessNew"/>
    <dgm:cxn modelId="{9563215D-9AFC-4CDD-8D3B-C9CE0075C40E}" type="presOf" srcId="{76E2E339-7A7D-483E-8FAA-08E33F4AA015}" destId="{B66CF25E-2A75-46C9-9DBA-23A4599C1CCB}" srcOrd="1" destOrd="0" presId="urn:microsoft.com/office/officeart/2016/7/layout/RepeatingBendingProcessNew"/>
    <dgm:cxn modelId="{F5A4C64A-F1BA-4789-8E66-0DAACA8CBAC9}" type="presOf" srcId="{48ABDE6E-E9CB-4706-95FC-7614B54B28AB}" destId="{160E563B-F48B-4DFC-B995-B362B3547FDC}" srcOrd="1" destOrd="0" presId="urn:microsoft.com/office/officeart/2016/7/layout/RepeatingBendingProcessNew"/>
    <dgm:cxn modelId="{B3E37D6F-9630-47EB-A0B9-C1A660FF5696}" type="presOf" srcId="{790A6106-49EB-495C-A89A-7D5524F6640F}" destId="{A098AC58-7339-4808-802E-3E0894653DA5}" srcOrd="0" destOrd="0" presId="urn:microsoft.com/office/officeart/2016/7/layout/RepeatingBendingProcessNew"/>
    <dgm:cxn modelId="{74E7E951-7112-404A-AAD6-953CB863DC11}" type="presOf" srcId="{F38695EA-7342-42AF-BE92-E7F89450503C}" destId="{8A49828B-B375-418C-BF74-3AA364DCA8EB}" srcOrd="0" destOrd="0" presId="urn:microsoft.com/office/officeart/2016/7/layout/RepeatingBendingProcessNew"/>
    <dgm:cxn modelId="{5BB85491-46AD-4CAB-A9CC-38C8C12589EB}" type="presOf" srcId="{76E2E339-7A7D-483E-8FAA-08E33F4AA015}" destId="{B7C690AF-4666-4222-B6D2-9FA7FD00A09F}" srcOrd="0" destOrd="0" presId="urn:microsoft.com/office/officeart/2016/7/layout/RepeatingBendingProcessNew"/>
    <dgm:cxn modelId="{6B259992-15C2-49F9-A154-9B57C700F0F2}" type="presOf" srcId="{E7E1BE30-47FD-46EE-9F2A-9DF65DB1EBA0}" destId="{A215C5AD-4E19-4715-9EB1-CEBE8E67F11F}" srcOrd="0" destOrd="0" presId="urn:microsoft.com/office/officeart/2016/7/layout/RepeatingBendingProcessNew"/>
    <dgm:cxn modelId="{12E0C6AD-4824-46CB-B0CE-F74EA7FD4683}" type="presOf" srcId="{4450D9EE-2D7F-4020-B6E9-06FB69C7C175}" destId="{4965BE47-4F74-41E0-9256-85C8281E2F4F}" srcOrd="0" destOrd="0" presId="urn:microsoft.com/office/officeart/2016/7/layout/RepeatingBendingProcessNew"/>
    <dgm:cxn modelId="{9A4F19B7-80E1-4908-8762-1CE5AFE19B21}" type="presOf" srcId="{E7E1BE30-47FD-46EE-9F2A-9DF65DB1EBA0}" destId="{1F733857-1C98-45FF-BC5C-156F7F5976BA}" srcOrd="1" destOrd="0" presId="urn:microsoft.com/office/officeart/2016/7/layout/RepeatingBendingProcessNew"/>
    <dgm:cxn modelId="{54AA8CD5-4085-4803-9B44-9B990150D344}" srcId="{4450D9EE-2D7F-4020-B6E9-06FB69C7C175}" destId="{BBB8F304-FDEF-4189-9CC3-A23AFF06258F}" srcOrd="0" destOrd="0" parTransId="{B49561BA-4A27-40D0-B026-290DAB7ED808}" sibTransId="{E7E1BE30-47FD-46EE-9F2A-9DF65DB1EBA0}"/>
    <dgm:cxn modelId="{EA2474E8-629E-4273-9DEB-55EB12E7D44F}" srcId="{4450D9EE-2D7F-4020-B6E9-06FB69C7C175}" destId="{8329E094-EC35-46E2-AEB5-E9C135F3E2CB}" srcOrd="1" destOrd="0" parTransId="{943D106F-71D9-41D2-A966-E3B37BE0A59E}" sibTransId="{48ABDE6E-E9CB-4706-95FC-7614B54B28AB}"/>
    <dgm:cxn modelId="{560DD1EE-F4AC-459B-AEB0-0854B2E67C9F}" type="presOf" srcId="{8329E094-EC35-46E2-AEB5-E9C135F3E2CB}" destId="{44821D33-9A9F-4C0D-B4CC-38949C8732DC}" srcOrd="0" destOrd="0" presId="urn:microsoft.com/office/officeart/2016/7/layout/RepeatingBendingProcessNew"/>
    <dgm:cxn modelId="{E0452FF4-AFA1-4897-B23A-DC78538F2057}" srcId="{4450D9EE-2D7F-4020-B6E9-06FB69C7C175}" destId="{F38695EA-7342-42AF-BE92-E7F89450503C}" srcOrd="2" destOrd="0" parTransId="{7B0BFCAD-425C-4A84-98E5-CC6BF9C1AA0B}" sibTransId="{76E2E339-7A7D-483E-8FAA-08E33F4AA015}"/>
    <dgm:cxn modelId="{10D0DF43-9A0B-4314-B621-820802A9D312}" type="presParOf" srcId="{4965BE47-4F74-41E0-9256-85C8281E2F4F}" destId="{11B409DA-B0E7-486C-A5E5-9F4F1F653791}" srcOrd="0" destOrd="0" presId="urn:microsoft.com/office/officeart/2016/7/layout/RepeatingBendingProcessNew"/>
    <dgm:cxn modelId="{52912098-64F7-4D99-85A6-C06612BBB8AC}" type="presParOf" srcId="{4965BE47-4F74-41E0-9256-85C8281E2F4F}" destId="{A215C5AD-4E19-4715-9EB1-CEBE8E67F11F}" srcOrd="1" destOrd="0" presId="urn:microsoft.com/office/officeart/2016/7/layout/RepeatingBendingProcessNew"/>
    <dgm:cxn modelId="{CA42729C-7308-4A3A-B97A-42B6A9E3596D}" type="presParOf" srcId="{A215C5AD-4E19-4715-9EB1-CEBE8E67F11F}" destId="{1F733857-1C98-45FF-BC5C-156F7F5976BA}" srcOrd="0" destOrd="0" presId="urn:microsoft.com/office/officeart/2016/7/layout/RepeatingBendingProcessNew"/>
    <dgm:cxn modelId="{F76DDE15-C03A-46CB-AF6D-BEE2ABEABFD1}" type="presParOf" srcId="{4965BE47-4F74-41E0-9256-85C8281E2F4F}" destId="{44821D33-9A9F-4C0D-B4CC-38949C8732DC}" srcOrd="2" destOrd="0" presId="urn:microsoft.com/office/officeart/2016/7/layout/RepeatingBendingProcessNew"/>
    <dgm:cxn modelId="{EAC2C5F8-73FE-4148-B8ED-F41A497A01AD}" type="presParOf" srcId="{4965BE47-4F74-41E0-9256-85C8281E2F4F}" destId="{321CA60F-7CB2-4D3F-B77F-52B9B36BF0BA}" srcOrd="3" destOrd="0" presId="urn:microsoft.com/office/officeart/2016/7/layout/RepeatingBendingProcessNew"/>
    <dgm:cxn modelId="{5AEBAE23-A0B2-4436-91B5-018C0CA75E55}" type="presParOf" srcId="{321CA60F-7CB2-4D3F-B77F-52B9B36BF0BA}" destId="{160E563B-F48B-4DFC-B995-B362B3547FDC}" srcOrd="0" destOrd="0" presId="urn:microsoft.com/office/officeart/2016/7/layout/RepeatingBendingProcessNew"/>
    <dgm:cxn modelId="{54814A7A-269B-4A63-9A78-142031810C8C}" type="presParOf" srcId="{4965BE47-4F74-41E0-9256-85C8281E2F4F}" destId="{8A49828B-B375-418C-BF74-3AA364DCA8EB}" srcOrd="4" destOrd="0" presId="urn:microsoft.com/office/officeart/2016/7/layout/RepeatingBendingProcessNew"/>
    <dgm:cxn modelId="{12E78DFA-D7A1-40D9-9542-35808D1540E1}" type="presParOf" srcId="{4965BE47-4F74-41E0-9256-85C8281E2F4F}" destId="{B7C690AF-4666-4222-B6D2-9FA7FD00A09F}" srcOrd="5" destOrd="0" presId="urn:microsoft.com/office/officeart/2016/7/layout/RepeatingBendingProcessNew"/>
    <dgm:cxn modelId="{138A4008-1DC0-4A37-B10F-3955F79A0738}" type="presParOf" srcId="{B7C690AF-4666-4222-B6D2-9FA7FD00A09F}" destId="{B66CF25E-2A75-46C9-9DBA-23A4599C1CCB}" srcOrd="0" destOrd="0" presId="urn:microsoft.com/office/officeart/2016/7/layout/RepeatingBendingProcessNew"/>
    <dgm:cxn modelId="{E2462FCE-CFBE-47D6-8F91-4F43BCC10CEC}" type="presParOf" srcId="{4965BE47-4F74-41E0-9256-85C8281E2F4F}" destId="{A098AC58-7339-4808-802E-3E0894653DA5}" srcOrd="6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A860BDB-1996-4F6E-AFD5-0AADE1D94E50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81D6C2DD-09E5-42DD-B98B-BAD45CF39702}">
      <dgm:prSet/>
      <dgm:spPr/>
      <dgm:t>
        <a:bodyPr/>
        <a:lstStyle/>
        <a:p>
          <a:r>
            <a:rPr lang="en-US"/>
            <a:t>New student doesn't have  an account before so  he have to sign up  </a:t>
          </a:r>
        </a:p>
      </dgm:t>
    </dgm:pt>
    <dgm:pt modelId="{5CCBC1DC-D52D-45DE-BBA8-82AD940DD243}" type="parTrans" cxnId="{CF982FFF-8383-415A-A12D-2453FED8E4E0}">
      <dgm:prSet/>
      <dgm:spPr/>
      <dgm:t>
        <a:bodyPr/>
        <a:lstStyle/>
        <a:p>
          <a:endParaRPr lang="en-US"/>
        </a:p>
      </dgm:t>
    </dgm:pt>
    <dgm:pt modelId="{87A96422-EFD3-49EC-B59B-6AF794A3E4ED}" type="sibTrans" cxnId="{CF982FFF-8383-415A-A12D-2453FED8E4E0}">
      <dgm:prSet/>
      <dgm:spPr/>
      <dgm:t>
        <a:bodyPr/>
        <a:lstStyle/>
        <a:p>
          <a:endParaRPr lang="en-US"/>
        </a:p>
      </dgm:t>
    </dgm:pt>
    <dgm:pt modelId="{6D0E6A6F-1081-4D42-A4B6-B98A16198D1B}">
      <dgm:prSet/>
      <dgm:spPr/>
      <dgm:t>
        <a:bodyPr/>
        <a:lstStyle/>
        <a:p>
          <a:r>
            <a:rPr lang="en-US"/>
            <a:t>When signing up he enters his data like [name, id ,phone ,email, password, address, ]</a:t>
          </a:r>
        </a:p>
      </dgm:t>
    </dgm:pt>
    <dgm:pt modelId="{E2F8789E-15C7-48AB-8878-08476678E4F7}" type="parTrans" cxnId="{A6496FE6-5A9F-4546-BCDE-4E28309CBCB5}">
      <dgm:prSet/>
      <dgm:spPr/>
      <dgm:t>
        <a:bodyPr/>
        <a:lstStyle/>
        <a:p>
          <a:endParaRPr lang="en-US"/>
        </a:p>
      </dgm:t>
    </dgm:pt>
    <dgm:pt modelId="{12E1D87B-58C5-4A91-8E19-24BB22499A88}" type="sibTrans" cxnId="{A6496FE6-5A9F-4546-BCDE-4E28309CBCB5}">
      <dgm:prSet/>
      <dgm:spPr/>
      <dgm:t>
        <a:bodyPr/>
        <a:lstStyle/>
        <a:p>
          <a:endParaRPr lang="en-US"/>
        </a:p>
      </dgm:t>
    </dgm:pt>
    <dgm:pt modelId="{75B7D1DE-5518-4980-9E22-2ECA038F3EDB}">
      <dgm:prSet/>
      <dgm:spPr/>
      <dgm:t>
        <a:bodyPr/>
        <a:lstStyle/>
        <a:p>
          <a:r>
            <a:rPr lang="en-US"/>
            <a:t>He should login to be treated like old students  and check his data have been saved correctly.</a:t>
          </a:r>
        </a:p>
      </dgm:t>
    </dgm:pt>
    <dgm:pt modelId="{885E043B-C427-436D-AF2C-48B2A42B55AE}" type="parTrans" cxnId="{33BE93A8-DB67-4FA4-8D06-9B034E13F2A0}">
      <dgm:prSet/>
      <dgm:spPr/>
      <dgm:t>
        <a:bodyPr/>
        <a:lstStyle/>
        <a:p>
          <a:endParaRPr lang="en-US"/>
        </a:p>
      </dgm:t>
    </dgm:pt>
    <dgm:pt modelId="{32EF73CF-1A8E-4B15-B132-BD9C3AED1A4C}" type="sibTrans" cxnId="{33BE93A8-DB67-4FA4-8D06-9B034E13F2A0}">
      <dgm:prSet/>
      <dgm:spPr/>
      <dgm:t>
        <a:bodyPr/>
        <a:lstStyle/>
        <a:p>
          <a:endParaRPr lang="en-US"/>
        </a:p>
      </dgm:t>
    </dgm:pt>
    <dgm:pt modelId="{9789FA38-CBEF-4A7F-90E3-E33F0502D5ED}">
      <dgm:prSet/>
      <dgm:spPr/>
      <dgm:t>
        <a:bodyPr/>
        <a:lstStyle/>
        <a:p>
          <a:pPr rtl="0"/>
          <a:r>
            <a:rPr lang="en-US" dirty="0">
              <a:latin typeface="Arial" panose="020B0604020202020204"/>
            </a:rPr>
            <a:t> </a:t>
          </a:r>
          <a:r>
            <a:rPr lang="en-US">
              <a:latin typeface="Arial" panose="020B0604020202020204"/>
            </a:rPr>
            <a:t>After being  aHe</a:t>
          </a:r>
          <a:r>
            <a:rPr lang="en-US"/>
            <a:t>  select ,add, remove courses </a:t>
          </a:r>
          <a:r>
            <a:rPr lang="en-US" dirty="0"/>
            <a:t>.</a:t>
          </a:r>
        </a:p>
      </dgm:t>
    </dgm:pt>
    <dgm:pt modelId="{50351A0A-AA61-43C5-867A-7F093581E0E7}" type="parTrans" cxnId="{E0F80628-7DF9-493D-8CFC-D8A3AF4BDB12}">
      <dgm:prSet/>
      <dgm:spPr/>
      <dgm:t>
        <a:bodyPr/>
        <a:lstStyle/>
        <a:p>
          <a:endParaRPr lang="en-US"/>
        </a:p>
      </dgm:t>
    </dgm:pt>
    <dgm:pt modelId="{57FCF7B1-C8FB-40B2-92BC-8D0D6E53529E}" type="sibTrans" cxnId="{E0F80628-7DF9-493D-8CFC-D8A3AF4BDB12}">
      <dgm:prSet/>
      <dgm:spPr/>
      <dgm:t>
        <a:bodyPr/>
        <a:lstStyle/>
        <a:p>
          <a:endParaRPr lang="en-US"/>
        </a:p>
      </dgm:t>
    </dgm:pt>
    <dgm:pt modelId="{923E0E26-3FFA-4E71-A2D2-4281F73D4670}">
      <dgm:prSet/>
      <dgm:spPr/>
      <dgm:t>
        <a:bodyPr/>
        <a:lstStyle/>
        <a:p>
          <a:r>
            <a:rPr lang="en-US"/>
            <a:t>-also update his data </a:t>
          </a:r>
        </a:p>
      </dgm:t>
    </dgm:pt>
    <dgm:pt modelId="{0BC07548-1EE9-4663-93FD-08EB53BD73BE}" type="parTrans" cxnId="{7D3CA8CB-075B-45D0-889E-DA015BA99808}">
      <dgm:prSet/>
      <dgm:spPr/>
      <dgm:t>
        <a:bodyPr/>
        <a:lstStyle/>
        <a:p>
          <a:endParaRPr lang="en-US"/>
        </a:p>
      </dgm:t>
    </dgm:pt>
    <dgm:pt modelId="{5939FECF-19FC-42A0-96D0-44F4E5D4EF22}" type="sibTrans" cxnId="{7D3CA8CB-075B-45D0-889E-DA015BA99808}">
      <dgm:prSet/>
      <dgm:spPr/>
      <dgm:t>
        <a:bodyPr/>
        <a:lstStyle/>
        <a:p>
          <a:endParaRPr lang="en-US"/>
        </a:p>
      </dgm:t>
    </dgm:pt>
    <dgm:pt modelId="{3DA76173-1A33-4348-A319-65F279EC64B8}">
      <dgm:prSet/>
      <dgm:spPr/>
      <dgm:t>
        <a:bodyPr/>
        <a:lstStyle/>
        <a:p>
          <a:r>
            <a:rPr lang="en-US"/>
            <a:t>He can logout </a:t>
          </a:r>
        </a:p>
      </dgm:t>
    </dgm:pt>
    <dgm:pt modelId="{9B059FCD-2CF5-4AF1-94D7-8E6597F3922A}" type="parTrans" cxnId="{56BF5408-2B41-44A9-AAE3-FDAA08FB9750}">
      <dgm:prSet/>
      <dgm:spPr/>
      <dgm:t>
        <a:bodyPr/>
        <a:lstStyle/>
        <a:p>
          <a:endParaRPr lang="en-US"/>
        </a:p>
      </dgm:t>
    </dgm:pt>
    <dgm:pt modelId="{A8E04AAB-1395-48FA-B7DD-20C52A7F44C1}" type="sibTrans" cxnId="{56BF5408-2B41-44A9-AAE3-FDAA08FB9750}">
      <dgm:prSet/>
      <dgm:spPr/>
      <dgm:t>
        <a:bodyPr/>
        <a:lstStyle/>
        <a:p>
          <a:endParaRPr lang="en-US"/>
        </a:p>
      </dgm:t>
    </dgm:pt>
    <dgm:pt modelId="{ECA444C0-30B9-4D3F-AE62-E45A770E2A04}" type="pres">
      <dgm:prSet presAssocID="{3A860BDB-1996-4F6E-AFD5-0AADE1D94E50}" presName="Name0" presStyleCnt="0">
        <dgm:presLayoutVars>
          <dgm:dir/>
          <dgm:resizeHandles val="exact"/>
        </dgm:presLayoutVars>
      </dgm:prSet>
      <dgm:spPr/>
    </dgm:pt>
    <dgm:pt modelId="{F1618953-426E-41B5-A8FA-079C9A7866C0}" type="pres">
      <dgm:prSet presAssocID="{81D6C2DD-09E5-42DD-B98B-BAD45CF39702}" presName="node" presStyleLbl="node1" presStyleIdx="0" presStyleCnt="6">
        <dgm:presLayoutVars>
          <dgm:bulletEnabled val="1"/>
        </dgm:presLayoutVars>
      </dgm:prSet>
      <dgm:spPr/>
    </dgm:pt>
    <dgm:pt modelId="{35A8F5B1-88A7-40EC-B3B1-971AE77C1E87}" type="pres">
      <dgm:prSet presAssocID="{87A96422-EFD3-49EC-B59B-6AF794A3E4ED}" presName="sibTrans" presStyleLbl="sibTrans1D1" presStyleIdx="0" presStyleCnt="5"/>
      <dgm:spPr/>
    </dgm:pt>
    <dgm:pt modelId="{4BB5B7AF-66C2-4DB8-9160-5545982F590C}" type="pres">
      <dgm:prSet presAssocID="{87A96422-EFD3-49EC-B59B-6AF794A3E4ED}" presName="connectorText" presStyleLbl="sibTrans1D1" presStyleIdx="0" presStyleCnt="5"/>
      <dgm:spPr/>
    </dgm:pt>
    <dgm:pt modelId="{FA5F21D1-A426-40A1-9EF5-8E9DF1298E30}" type="pres">
      <dgm:prSet presAssocID="{6D0E6A6F-1081-4D42-A4B6-B98A16198D1B}" presName="node" presStyleLbl="node1" presStyleIdx="1" presStyleCnt="6">
        <dgm:presLayoutVars>
          <dgm:bulletEnabled val="1"/>
        </dgm:presLayoutVars>
      </dgm:prSet>
      <dgm:spPr/>
    </dgm:pt>
    <dgm:pt modelId="{75DDFEE6-9ADB-4420-A190-D0563DC11108}" type="pres">
      <dgm:prSet presAssocID="{12E1D87B-58C5-4A91-8E19-24BB22499A88}" presName="sibTrans" presStyleLbl="sibTrans1D1" presStyleIdx="1" presStyleCnt="5"/>
      <dgm:spPr/>
    </dgm:pt>
    <dgm:pt modelId="{74B86166-1FF6-4C67-87B3-8F2A2EA8DA91}" type="pres">
      <dgm:prSet presAssocID="{12E1D87B-58C5-4A91-8E19-24BB22499A88}" presName="connectorText" presStyleLbl="sibTrans1D1" presStyleIdx="1" presStyleCnt="5"/>
      <dgm:spPr/>
    </dgm:pt>
    <dgm:pt modelId="{AE174720-3D56-4A08-A40C-D5A5ADB677EB}" type="pres">
      <dgm:prSet presAssocID="{75B7D1DE-5518-4980-9E22-2ECA038F3EDB}" presName="node" presStyleLbl="node1" presStyleIdx="2" presStyleCnt="6">
        <dgm:presLayoutVars>
          <dgm:bulletEnabled val="1"/>
        </dgm:presLayoutVars>
      </dgm:prSet>
      <dgm:spPr/>
    </dgm:pt>
    <dgm:pt modelId="{7FE4EC7D-D41F-4231-B824-3E5067F19FF7}" type="pres">
      <dgm:prSet presAssocID="{32EF73CF-1A8E-4B15-B132-BD9C3AED1A4C}" presName="sibTrans" presStyleLbl="sibTrans1D1" presStyleIdx="2" presStyleCnt="5"/>
      <dgm:spPr/>
    </dgm:pt>
    <dgm:pt modelId="{3913C9B4-8D2B-47E5-9269-77E05960903E}" type="pres">
      <dgm:prSet presAssocID="{32EF73CF-1A8E-4B15-B132-BD9C3AED1A4C}" presName="connectorText" presStyleLbl="sibTrans1D1" presStyleIdx="2" presStyleCnt="5"/>
      <dgm:spPr/>
    </dgm:pt>
    <dgm:pt modelId="{C3802530-B5AF-4661-8E64-A2E04D46C210}" type="pres">
      <dgm:prSet presAssocID="{9789FA38-CBEF-4A7F-90E3-E33F0502D5ED}" presName="node" presStyleLbl="node1" presStyleIdx="3" presStyleCnt="6">
        <dgm:presLayoutVars>
          <dgm:bulletEnabled val="1"/>
        </dgm:presLayoutVars>
      </dgm:prSet>
      <dgm:spPr/>
    </dgm:pt>
    <dgm:pt modelId="{3331B674-34FA-4624-BFC5-E50010CC5216}" type="pres">
      <dgm:prSet presAssocID="{57FCF7B1-C8FB-40B2-92BC-8D0D6E53529E}" presName="sibTrans" presStyleLbl="sibTrans1D1" presStyleIdx="3" presStyleCnt="5"/>
      <dgm:spPr/>
    </dgm:pt>
    <dgm:pt modelId="{355DE4B8-130C-4F12-B800-E2439F3CF6EB}" type="pres">
      <dgm:prSet presAssocID="{57FCF7B1-C8FB-40B2-92BC-8D0D6E53529E}" presName="connectorText" presStyleLbl="sibTrans1D1" presStyleIdx="3" presStyleCnt="5"/>
      <dgm:spPr/>
    </dgm:pt>
    <dgm:pt modelId="{072A5092-7707-45C1-A9E6-E607386BE5AB}" type="pres">
      <dgm:prSet presAssocID="{923E0E26-3FFA-4E71-A2D2-4281F73D4670}" presName="node" presStyleLbl="node1" presStyleIdx="4" presStyleCnt="6">
        <dgm:presLayoutVars>
          <dgm:bulletEnabled val="1"/>
        </dgm:presLayoutVars>
      </dgm:prSet>
      <dgm:spPr/>
    </dgm:pt>
    <dgm:pt modelId="{A4C54C28-10B4-463B-9055-8399C25F56B0}" type="pres">
      <dgm:prSet presAssocID="{5939FECF-19FC-42A0-96D0-44F4E5D4EF22}" presName="sibTrans" presStyleLbl="sibTrans1D1" presStyleIdx="4" presStyleCnt="5"/>
      <dgm:spPr/>
    </dgm:pt>
    <dgm:pt modelId="{521EBAA9-CC27-435F-B5BC-43F7181760ED}" type="pres">
      <dgm:prSet presAssocID="{5939FECF-19FC-42A0-96D0-44F4E5D4EF22}" presName="connectorText" presStyleLbl="sibTrans1D1" presStyleIdx="4" presStyleCnt="5"/>
      <dgm:spPr/>
    </dgm:pt>
    <dgm:pt modelId="{28689CC3-DC23-4649-BE02-43E02BAC7A97}" type="pres">
      <dgm:prSet presAssocID="{3DA76173-1A33-4348-A319-65F279EC64B8}" presName="node" presStyleLbl="node1" presStyleIdx="5" presStyleCnt="6">
        <dgm:presLayoutVars>
          <dgm:bulletEnabled val="1"/>
        </dgm:presLayoutVars>
      </dgm:prSet>
      <dgm:spPr/>
    </dgm:pt>
  </dgm:ptLst>
  <dgm:cxnLst>
    <dgm:cxn modelId="{56BF5408-2B41-44A9-AAE3-FDAA08FB9750}" srcId="{3A860BDB-1996-4F6E-AFD5-0AADE1D94E50}" destId="{3DA76173-1A33-4348-A319-65F279EC64B8}" srcOrd="5" destOrd="0" parTransId="{9B059FCD-2CF5-4AF1-94D7-8E6597F3922A}" sibTransId="{A8E04AAB-1395-48FA-B7DD-20C52A7F44C1}"/>
    <dgm:cxn modelId="{A9051823-7D51-48C7-B41B-EB12C529A826}" type="presOf" srcId="{87A96422-EFD3-49EC-B59B-6AF794A3E4ED}" destId="{4BB5B7AF-66C2-4DB8-9160-5545982F590C}" srcOrd="1" destOrd="0" presId="urn:microsoft.com/office/officeart/2016/7/layout/RepeatingBendingProcessNew"/>
    <dgm:cxn modelId="{E0F80628-7DF9-493D-8CFC-D8A3AF4BDB12}" srcId="{3A860BDB-1996-4F6E-AFD5-0AADE1D94E50}" destId="{9789FA38-CBEF-4A7F-90E3-E33F0502D5ED}" srcOrd="3" destOrd="0" parTransId="{50351A0A-AA61-43C5-867A-7F093581E0E7}" sibTransId="{57FCF7B1-C8FB-40B2-92BC-8D0D6E53529E}"/>
    <dgm:cxn modelId="{3CD09B2E-2435-42A3-93F1-E353AB074B2E}" type="presOf" srcId="{6D0E6A6F-1081-4D42-A4B6-B98A16198D1B}" destId="{FA5F21D1-A426-40A1-9EF5-8E9DF1298E30}" srcOrd="0" destOrd="0" presId="urn:microsoft.com/office/officeart/2016/7/layout/RepeatingBendingProcessNew"/>
    <dgm:cxn modelId="{FF5E3835-6358-46C1-B620-26DA51A115CA}" type="presOf" srcId="{75B7D1DE-5518-4980-9E22-2ECA038F3EDB}" destId="{AE174720-3D56-4A08-A40C-D5A5ADB677EB}" srcOrd="0" destOrd="0" presId="urn:microsoft.com/office/officeart/2016/7/layout/RepeatingBendingProcessNew"/>
    <dgm:cxn modelId="{F0C1435F-5B76-48E3-AC04-C1D9F11AF86D}" type="presOf" srcId="{32EF73CF-1A8E-4B15-B132-BD9C3AED1A4C}" destId="{3913C9B4-8D2B-47E5-9269-77E05960903E}" srcOrd="1" destOrd="0" presId="urn:microsoft.com/office/officeart/2016/7/layout/RepeatingBendingProcessNew"/>
    <dgm:cxn modelId="{5E512B6B-6237-422F-8BDA-1B859BB23595}" type="presOf" srcId="{87A96422-EFD3-49EC-B59B-6AF794A3E4ED}" destId="{35A8F5B1-88A7-40EC-B3B1-971AE77C1E87}" srcOrd="0" destOrd="0" presId="urn:microsoft.com/office/officeart/2016/7/layout/RepeatingBendingProcessNew"/>
    <dgm:cxn modelId="{D5EF8554-4D94-4E90-8405-57A01C6EF51B}" type="presOf" srcId="{12E1D87B-58C5-4A91-8E19-24BB22499A88}" destId="{75DDFEE6-9ADB-4420-A190-D0563DC11108}" srcOrd="0" destOrd="0" presId="urn:microsoft.com/office/officeart/2016/7/layout/RepeatingBendingProcessNew"/>
    <dgm:cxn modelId="{14476394-0458-4E3A-A0E3-48B2502B349D}" type="presOf" srcId="{32EF73CF-1A8E-4B15-B132-BD9C3AED1A4C}" destId="{7FE4EC7D-D41F-4231-B824-3E5067F19FF7}" srcOrd="0" destOrd="0" presId="urn:microsoft.com/office/officeart/2016/7/layout/RepeatingBendingProcessNew"/>
    <dgm:cxn modelId="{33BE93A8-DB67-4FA4-8D06-9B034E13F2A0}" srcId="{3A860BDB-1996-4F6E-AFD5-0AADE1D94E50}" destId="{75B7D1DE-5518-4980-9E22-2ECA038F3EDB}" srcOrd="2" destOrd="0" parTransId="{885E043B-C427-436D-AF2C-48B2A42B55AE}" sibTransId="{32EF73CF-1A8E-4B15-B132-BD9C3AED1A4C}"/>
    <dgm:cxn modelId="{C282CCAC-F076-4C93-9348-A0342083DEAA}" type="presOf" srcId="{57FCF7B1-C8FB-40B2-92BC-8D0D6E53529E}" destId="{355DE4B8-130C-4F12-B800-E2439F3CF6EB}" srcOrd="1" destOrd="0" presId="urn:microsoft.com/office/officeart/2016/7/layout/RepeatingBendingProcessNew"/>
    <dgm:cxn modelId="{641BC5BC-1B8B-4F4B-AE9B-5B61A823E3A7}" type="presOf" srcId="{12E1D87B-58C5-4A91-8E19-24BB22499A88}" destId="{74B86166-1FF6-4C67-87B3-8F2A2EA8DA91}" srcOrd="1" destOrd="0" presId="urn:microsoft.com/office/officeart/2016/7/layout/RepeatingBendingProcessNew"/>
    <dgm:cxn modelId="{7D3CA8CB-075B-45D0-889E-DA015BA99808}" srcId="{3A860BDB-1996-4F6E-AFD5-0AADE1D94E50}" destId="{923E0E26-3FFA-4E71-A2D2-4281F73D4670}" srcOrd="4" destOrd="0" parTransId="{0BC07548-1EE9-4663-93FD-08EB53BD73BE}" sibTransId="{5939FECF-19FC-42A0-96D0-44F4E5D4EF22}"/>
    <dgm:cxn modelId="{9BA350DB-A86F-4EB2-89E9-97C1819E60B0}" type="presOf" srcId="{9789FA38-CBEF-4A7F-90E3-E33F0502D5ED}" destId="{C3802530-B5AF-4661-8E64-A2E04D46C210}" srcOrd="0" destOrd="0" presId="urn:microsoft.com/office/officeart/2016/7/layout/RepeatingBendingProcessNew"/>
    <dgm:cxn modelId="{B85A23DE-872F-4C1A-AF5F-A7C2C64F98E4}" type="presOf" srcId="{3DA76173-1A33-4348-A319-65F279EC64B8}" destId="{28689CC3-DC23-4649-BE02-43E02BAC7A97}" srcOrd="0" destOrd="0" presId="urn:microsoft.com/office/officeart/2016/7/layout/RepeatingBendingProcessNew"/>
    <dgm:cxn modelId="{C61F59DF-9AE7-4F6A-BD75-7BF2A09C3E2C}" type="presOf" srcId="{923E0E26-3FFA-4E71-A2D2-4281F73D4670}" destId="{072A5092-7707-45C1-A9E6-E607386BE5AB}" srcOrd="0" destOrd="0" presId="urn:microsoft.com/office/officeart/2016/7/layout/RepeatingBendingProcessNew"/>
    <dgm:cxn modelId="{710D32E4-4E95-48C7-8BA7-BAC6C4969539}" type="presOf" srcId="{81D6C2DD-09E5-42DD-B98B-BAD45CF39702}" destId="{F1618953-426E-41B5-A8FA-079C9A7866C0}" srcOrd="0" destOrd="0" presId="urn:microsoft.com/office/officeart/2016/7/layout/RepeatingBendingProcessNew"/>
    <dgm:cxn modelId="{A6496FE6-5A9F-4546-BCDE-4E28309CBCB5}" srcId="{3A860BDB-1996-4F6E-AFD5-0AADE1D94E50}" destId="{6D0E6A6F-1081-4D42-A4B6-B98A16198D1B}" srcOrd="1" destOrd="0" parTransId="{E2F8789E-15C7-48AB-8878-08476678E4F7}" sibTransId="{12E1D87B-58C5-4A91-8E19-24BB22499A88}"/>
    <dgm:cxn modelId="{4BE143E7-7BE6-4153-8C76-AA48C7C66105}" type="presOf" srcId="{5939FECF-19FC-42A0-96D0-44F4E5D4EF22}" destId="{A4C54C28-10B4-463B-9055-8399C25F56B0}" srcOrd="0" destOrd="0" presId="urn:microsoft.com/office/officeart/2016/7/layout/RepeatingBendingProcessNew"/>
    <dgm:cxn modelId="{8318A7E9-2B89-46EC-B1F3-DA06C13E2C82}" type="presOf" srcId="{3A860BDB-1996-4F6E-AFD5-0AADE1D94E50}" destId="{ECA444C0-30B9-4D3F-AE62-E45A770E2A04}" srcOrd="0" destOrd="0" presId="urn:microsoft.com/office/officeart/2016/7/layout/RepeatingBendingProcessNew"/>
    <dgm:cxn modelId="{62C6E6F0-00BD-4605-85EC-9BC5EE937067}" type="presOf" srcId="{5939FECF-19FC-42A0-96D0-44F4E5D4EF22}" destId="{521EBAA9-CC27-435F-B5BC-43F7181760ED}" srcOrd="1" destOrd="0" presId="urn:microsoft.com/office/officeart/2016/7/layout/RepeatingBendingProcessNew"/>
    <dgm:cxn modelId="{F43EB3FA-9E8D-49F1-ADB4-71870C908DD4}" type="presOf" srcId="{57FCF7B1-C8FB-40B2-92BC-8D0D6E53529E}" destId="{3331B674-34FA-4624-BFC5-E50010CC5216}" srcOrd="0" destOrd="0" presId="urn:microsoft.com/office/officeart/2016/7/layout/RepeatingBendingProcessNew"/>
    <dgm:cxn modelId="{CF982FFF-8383-415A-A12D-2453FED8E4E0}" srcId="{3A860BDB-1996-4F6E-AFD5-0AADE1D94E50}" destId="{81D6C2DD-09E5-42DD-B98B-BAD45CF39702}" srcOrd="0" destOrd="0" parTransId="{5CCBC1DC-D52D-45DE-BBA8-82AD940DD243}" sibTransId="{87A96422-EFD3-49EC-B59B-6AF794A3E4ED}"/>
    <dgm:cxn modelId="{441595A6-BD2F-435B-BE2D-D6953C40C032}" type="presParOf" srcId="{ECA444C0-30B9-4D3F-AE62-E45A770E2A04}" destId="{F1618953-426E-41B5-A8FA-079C9A7866C0}" srcOrd="0" destOrd="0" presId="urn:microsoft.com/office/officeart/2016/7/layout/RepeatingBendingProcessNew"/>
    <dgm:cxn modelId="{D7B6D71E-8E56-4D9F-BE09-E49818D6A701}" type="presParOf" srcId="{ECA444C0-30B9-4D3F-AE62-E45A770E2A04}" destId="{35A8F5B1-88A7-40EC-B3B1-971AE77C1E87}" srcOrd="1" destOrd="0" presId="urn:microsoft.com/office/officeart/2016/7/layout/RepeatingBendingProcessNew"/>
    <dgm:cxn modelId="{5AF8D7C7-7253-4D23-9F3C-B326638C3F68}" type="presParOf" srcId="{35A8F5B1-88A7-40EC-B3B1-971AE77C1E87}" destId="{4BB5B7AF-66C2-4DB8-9160-5545982F590C}" srcOrd="0" destOrd="0" presId="urn:microsoft.com/office/officeart/2016/7/layout/RepeatingBendingProcessNew"/>
    <dgm:cxn modelId="{6DEF1AC4-02F0-494D-AD12-569706167F73}" type="presParOf" srcId="{ECA444C0-30B9-4D3F-AE62-E45A770E2A04}" destId="{FA5F21D1-A426-40A1-9EF5-8E9DF1298E30}" srcOrd="2" destOrd="0" presId="urn:microsoft.com/office/officeart/2016/7/layout/RepeatingBendingProcessNew"/>
    <dgm:cxn modelId="{994FEFAC-5090-455B-8A1B-3FDAE001663E}" type="presParOf" srcId="{ECA444C0-30B9-4D3F-AE62-E45A770E2A04}" destId="{75DDFEE6-9ADB-4420-A190-D0563DC11108}" srcOrd="3" destOrd="0" presId="urn:microsoft.com/office/officeart/2016/7/layout/RepeatingBendingProcessNew"/>
    <dgm:cxn modelId="{459FCEF6-D450-4D83-B974-F53BCAC1A4F1}" type="presParOf" srcId="{75DDFEE6-9ADB-4420-A190-D0563DC11108}" destId="{74B86166-1FF6-4C67-87B3-8F2A2EA8DA91}" srcOrd="0" destOrd="0" presId="urn:microsoft.com/office/officeart/2016/7/layout/RepeatingBendingProcessNew"/>
    <dgm:cxn modelId="{5F456F18-B310-4089-AFF6-901E1637AA16}" type="presParOf" srcId="{ECA444C0-30B9-4D3F-AE62-E45A770E2A04}" destId="{AE174720-3D56-4A08-A40C-D5A5ADB677EB}" srcOrd="4" destOrd="0" presId="urn:microsoft.com/office/officeart/2016/7/layout/RepeatingBendingProcessNew"/>
    <dgm:cxn modelId="{1815A962-6C15-4E3D-8C1B-4ABAF47E249B}" type="presParOf" srcId="{ECA444C0-30B9-4D3F-AE62-E45A770E2A04}" destId="{7FE4EC7D-D41F-4231-B824-3E5067F19FF7}" srcOrd="5" destOrd="0" presId="urn:microsoft.com/office/officeart/2016/7/layout/RepeatingBendingProcessNew"/>
    <dgm:cxn modelId="{FAAEE0EB-0552-4638-BDC8-E0335856C8E4}" type="presParOf" srcId="{7FE4EC7D-D41F-4231-B824-3E5067F19FF7}" destId="{3913C9B4-8D2B-47E5-9269-77E05960903E}" srcOrd="0" destOrd="0" presId="urn:microsoft.com/office/officeart/2016/7/layout/RepeatingBendingProcessNew"/>
    <dgm:cxn modelId="{C11AF010-2ACC-434B-9043-AEA8AF74EFA2}" type="presParOf" srcId="{ECA444C0-30B9-4D3F-AE62-E45A770E2A04}" destId="{C3802530-B5AF-4661-8E64-A2E04D46C210}" srcOrd="6" destOrd="0" presId="urn:microsoft.com/office/officeart/2016/7/layout/RepeatingBendingProcessNew"/>
    <dgm:cxn modelId="{059ABCB4-138A-4D82-9865-E7F85038FD01}" type="presParOf" srcId="{ECA444C0-30B9-4D3F-AE62-E45A770E2A04}" destId="{3331B674-34FA-4624-BFC5-E50010CC5216}" srcOrd="7" destOrd="0" presId="urn:microsoft.com/office/officeart/2016/7/layout/RepeatingBendingProcessNew"/>
    <dgm:cxn modelId="{DE62DDDC-127F-475D-9A9A-EDAA4B276F04}" type="presParOf" srcId="{3331B674-34FA-4624-BFC5-E50010CC5216}" destId="{355DE4B8-130C-4F12-B800-E2439F3CF6EB}" srcOrd="0" destOrd="0" presId="urn:microsoft.com/office/officeart/2016/7/layout/RepeatingBendingProcessNew"/>
    <dgm:cxn modelId="{A58F8205-D38C-4BF3-A05E-667DAD5BCE99}" type="presParOf" srcId="{ECA444C0-30B9-4D3F-AE62-E45A770E2A04}" destId="{072A5092-7707-45C1-A9E6-E607386BE5AB}" srcOrd="8" destOrd="0" presId="urn:microsoft.com/office/officeart/2016/7/layout/RepeatingBendingProcessNew"/>
    <dgm:cxn modelId="{4D427A23-DF6B-4E6A-8299-51196A266FC3}" type="presParOf" srcId="{ECA444C0-30B9-4D3F-AE62-E45A770E2A04}" destId="{A4C54C28-10B4-463B-9055-8399C25F56B0}" srcOrd="9" destOrd="0" presId="urn:microsoft.com/office/officeart/2016/7/layout/RepeatingBendingProcessNew"/>
    <dgm:cxn modelId="{9404DC59-4865-420D-8F90-A45316E086BD}" type="presParOf" srcId="{A4C54C28-10B4-463B-9055-8399C25F56B0}" destId="{521EBAA9-CC27-435F-B5BC-43F7181760ED}" srcOrd="0" destOrd="0" presId="urn:microsoft.com/office/officeart/2016/7/layout/RepeatingBendingProcessNew"/>
    <dgm:cxn modelId="{F832D806-3BC9-4A7B-AF53-DE25E540B056}" type="presParOf" srcId="{ECA444C0-30B9-4D3F-AE62-E45A770E2A04}" destId="{28689CC3-DC23-4649-BE02-43E02BAC7A97}" srcOrd="10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565E91E-4320-4E42-B830-27DFC53D6056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08AD5DA-D6C0-4FA5-A61C-7772828E611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-teacher enters his datalike : name ,id ,email ,phone , graduation date-university-department  , # experience years , rating of last course  to welcome his students in an info methods .</a:t>
          </a:r>
          <a:endParaRPr lang="en-US" dirty="0">
            <a:latin typeface="Arial" panose="020B0604020202020204"/>
          </a:endParaRPr>
        </a:p>
      </dgm:t>
    </dgm:pt>
    <dgm:pt modelId="{B9092EA9-A8D5-4683-A7EA-C9095818B555}" type="parTrans" cxnId="{E7E45052-4969-4669-A780-B1B7BFD610FD}">
      <dgm:prSet/>
      <dgm:spPr/>
      <dgm:t>
        <a:bodyPr/>
        <a:lstStyle/>
        <a:p>
          <a:endParaRPr lang="en-US"/>
        </a:p>
      </dgm:t>
    </dgm:pt>
    <dgm:pt modelId="{66CEB193-8D6B-4EDD-9ECD-FE0823CA304E}" type="sibTrans" cxnId="{E7E45052-4969-4669-A780-B1B7BFD610FD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FFC4EFA5-879F-4912-B2CA-C41CA2BC2CCB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solidFill>
                <a:schemeClr val="bg1"/>
              </a:solidFill>
            </a:rPr>
            <a:t>He have permission to </a:t>
          </a:r>
          <a:r>
            <a:rPr lang="en-US" dirty="0">
              <a:solidFill>
                <a:schemeClr val="bg1"/>
              </a:solidFill>
              <a:latin typeface="Arial" panose="020B0604020202020204"/>
            </a:rPr>
            <a:t>:[-</a:t>
          </a:r>
          <a:r>
            <a:rPr lang="en-US" dirty="0">
              <a:solidFill>
                <a:schemeClr val="bg1"/>
              </a:solidFill>
            </a:rPr>
            <a:t>add courses ,delete courses </a:t>
          </a:r>
          <a:r>
            <a:rPr lang="en-US" dirty="0">
              <a:solidFill>
                <a:schemeClr val="bg1"/>
              </a:solidFill>
              <a:latin typeface="Arial" panose="020B0604020202020204"/>
            </a:rPr>
            <a:t>,</a:t>
          </a:r>
          <a:r>
            <a:rPr lang="en-US" dirty="0">
              <a:solidFill>
                <a:schemeClr val="bg1"/>
              </a:solidFill>
            </a:rPr>
            <a:t>Add  or delete a sessions dates  for existed  courses </a:t>
          </a:r>
          <a:r>
            <a:rPr lang="en-US" dirty="0">
              <a:solidFill>
                <a:schemeClr val="bg1"/>
              </a:solidFill>
              <a:latin typeface="Arial" panose="020B0604020202020204"/>
            </a:rPr>
            <a:t>]</a:t>
          </a:r>
        </a:p>
      </dgm:t>
    </dgm:pt>
    <dgm:pt modelId="{E6DFEB1B-E65F-4F63-8367-0330C0586DC0}" type="parTrans" cxnId="{07E0BF18-4B45-4B0B-AC06-53EF397F7203}">
      <dgm:prSet/>
      <dgm:spPr/>
      <dgm:t>
        <a:bodyPr/>
        <a:lstStyle/>
        <a:p>
          <a:endParaRPr lang="en-US"/>
        </a:p>
      </dgm:t>
    </dgm:pt>
    <dgm:pt modelId="{C5188BB1-FA2C-4A5B-A3F0-976E87D9A92C}" type="sibTrans" cxnId="{07E0BF18-4B45-4B0B-AC06-53EF397F7203}">
      <dgm:prSet/>
      <dgm:spPr/>
      <dgm:t>
        <a:bodyPr/>
        <a:lstStyle/>
        <a:p>
          <a:endParaRPr lang="en-US"/>
        </a:p>
      </dgm:t>
    </dgm:pt>
    <dgm:pt modelId="{016C118E-CC68-48E0-BD2B-8F2F89BEBA57}" type="pres">
      <dgm:prSet presAssocID="{1565E91E-4320-4E42-B830-27DFC53D6056}" presName="root" presStyleCnt="0">
        <dgm:presLayoutVars>
          <dgm:dir/>
          <dgm:resizeHandles val="exact"/>
        </dgm:presLayoutVars>
      </dgm:prSet>
      <dgm:spPr/>
    </dgm:pt>
    <dgm:pt modelId="{6E7F33AE-9F95-4800-86BF-8254F732994C}" type="pres">
      <dgm:prSet presAssocID="{F08AD5DA-D6C0-4FA5-A61C-7772828E6111}" presName="compNode" presStyleCnt="0"/>
      <dgm:spPr/>
    </dgm:pt>
    <dgm:pt modelId="{3FBDA92F-2D3A-4A9D-AC92-E1C594AA35BB}" type="pres">
      <dgm:prSet presAssocID="{F08AD5DA-D6C0-4FA5-A61C-7772828E6111}" presName="bgRect" presStyleLbl="bgShp" presStyleIdx="0" presStyleCnt="2"/>
      <dgm:spPr>
        <a:solidFill>
          <a:schemeClr val="accent3">
            <a:lumMod val="40000"/>
            <a:lumOff val="60000"/>
          </a:schemeClr>
        </a:solidFill>
      </dgm:spPr>
    </dgm:pt>
    <dgm:pt modelId="{D0E49DF9-D6D7-4227-9CC3-AB8030D52C84}" type="pres">
      <dgm:prSet presAssocID="{F08AD5DA-D6C0-4FA5-A61C-7772828E6111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iploma Roll"/>
        </a:ext>
      </dgm:extLst>
    </dgm:pt>
    <dgm:pt modelId="{973703F5-1F93-4DBC-8CC0-3EC8C6BF1B15}" type="pres">
      <dgm:prSet presAssocID="{F08AD5DA-D6C0-4FA5-A61C-7772828E6111}" presName="spaceRect" presStyleCnt="0"/>
      <dgm:spPr/>
    </dgm:pt>
    <dgm:pt modelId="{182CFE8C-D680-444C-A398-B6697CCD02BC}" type="pres">
      <dgm:prSet presAssocID="{F08AD5DA-D6C0-4FA5-A61C-7772828E6111}" presName="parTx" presStyleLbl="revTx" presStyleIdx="0" presStyleCnt="2">
        <dgm:presLayoutVars>
          <dgm:chMax val="0"/>
          <dgm:chPref val="0"/>
        </dgm:presLayoutVars>
      </dgm:prSet>
      <dgm:spPr/>
    </dgm:pt>
    <dgm:pt modelId="{6EC8B105-C38D-4D5D-817E-526C2F0DA96C}" type="pres">
      <dgm:prSet presAssocID="{66CEB193-8D6B-4EDD-9ECD-FE0823CA304E}" presName="sibTrans" presStyleCnt="0"/>
      <dgm:spPr/>
    </dgm:pt>
    <dgm:pt modelId="{CA560955-338F-4710-8CA7-892D45D6F9D5}" type="pres">
      <dgm:prSet presAssocID="{FFC4EFA5-879F-4912-B2CA-C41CA2BC2CCB}" presName="compNode" presStyleCnt="0"/>
      <dgm:spPr/>
    </dgm:pt>
    <dgm:pt modelId="{53C604EB-AD04-4017-BAC2-439C7FEFBD06}" type="pres">
      <dgm:prSet presAssocID="{FFC4EFA5-879F-4912-B2CA-C41CA2BC2CCB}" presName="bgRect" presStyleLbl="bgShp" presStyleIdx="1" presStyleCnt="2"/>
      <dgm:spPr/>
    </dgm:pt>
    <dgm:pt modelId="{C083191A-8281-4A74-A2BA-D44BFE12F897}" type="pres">
      <dgm:prSet presAssocID="{FFC4EFA5-879F-4912-B2CA-C41CA2BC2CCB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Eraser"/>
        </a:ext>
      </dgm:extLst>
    </dgm:pt>
    <dgm:pt modelId="{6EDC2AF0-64E0-46D1-921F-94E83CA613CF}" type="pres">
      <dgm:prSet presAssocID="{FFC4EFA5-879F-4912-B2CA-C41CA2BC2CCB}" presName="spaceRect" presStyleCnt="0"/>
      <dgm:spPr/>
    </dgm:pt>
    <dgm:pt modelId="{725ED28B-3CB6-40EB-85AC-0EA77B017CC0}" type="pres">
      <dgm:prSet presAssocID="{FFC4EFA5-879F-4912-B2CA-C41CA2BC2CCB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CA03270B-46B8-4CAE-A67D-1686E17DBF25}" type="presOf" srcId="{F08AD5DA-D6C0-4FA5-A61C-7772828E6111}" destId="{182CFE8C-D680-444C-A398-B6697CCD02BC}" srcOrd="0" destOrd="0" presId="urn:microsoft.com/office/officeart/2018/2/layout/IconVerticalSolidList"/>
    <dgm:cxn modelId="{07E0BF18-4B45-4B0B-AC06-53EF397F7203}" srcId="{1565E91E-4320-4E42-B830-27DFC53D6056}" destId="{FFC4EFA5-879F-4912-B2CA-C41CA2BC2CCB}" srcOrd="1" destOrd="0" parTransId="{E6DFEB1B-E65F-4F63-8367-0330C0586DC0}" sibTransId="{C5188BB1-FA2C-4A5B-A3F0-976E87D9A92C}"/>
    <dgm:cxn modelId="{E7E45052-4969-4669-A780-B1B7BFD610FD}" srcId="{1565E91E-4320-4E42-B830-27DFC53D6056}" destId="{F08AD5DA-D6C0-4FA5-A61C-7772828E6111}" srcOrd="0" destOrd="0" parTransId="{B9092EA9-A8D5-4683-A7EA-C9095818B555}" sibTransId="{66CEB193-8D6B-4EDD-9ECD-FE0823CA304E}"/>
    <dgm:cxn modelId="{16FCA089-8FAE-4E73-8122-1ACFD90BBFC7}" type="presOf" srcId="{FFC4EFA5-879F-4912-B2CA-C41CA2BC2CCB}" destId="{725ED28B-3CB6-40EB-85AC-0EA77B017CC0}" srcOrd="0" destOrd="0" presId="urn:microsoft.com/office/officeart/2018/2/layout/IconVerticalSolidList"/>
    <dgm:cxn modelId="{6D7021A1-7B8A-4DE1-A07C-A32312C056C5}" type="presOf" srcId="{1565E91E-4320-4E42-B830-27DFC53D6056}" destId="{016C118E-CC68-48E0-BD2B-8F2F89BEBA57}" srcOrd="0" destOrd="0" presId="urn:microsoft.com/office/officeart/2018/2/layout/IconVerticalSolidList"/>
    <dgm:cxn modelId="{9685DEA0-323B-43C6-8B04-E5B268A2C079}" type="presParOf" srcId="{016C118E-CC68-48E0-BD2B-8F2F89BEBA57}" destId="{6E7F33AE-9F95-4800-86BF-8254F732994C}" srcOrd="0" destOrd="0" presId="urn:microsoft.com/office/officeart/2018/2/layout/IconVerticalSolidList"/>
    <dgm:cxn modelId="{1642199F-2F64-4002-9965-13EBB1C68561}" type="presParOf" srcId="{6E7F33AE-9F95-4800-86BF-8254F732994C}" destId="{3FBDA92F-2D3A-4A9D-AC92-E1C594AA35BB}" srcOrd="0" destOrd="0" presId="urn:microsoft.com/office/officeart/2018/2/layout/IconVerticalSolidList"/>
    <dgm:cxn modelId="{3AC84721-A783-469D-A3EC-16D7837B0601}" type="presParOf" srcId="{6E7F33AE-9F95-4800-86BF-8254F732994C}" destId="{D0E49DF9-D6D7-4227-9CC3-AB8030D52C84}" srcOrd="1" destOrd="0" presId="urn:microsoft.com/office/officeart/2018/2/layout/IconVerticalSolidList"/>
    <dgm:cxn modelId="{CFB90A04-594B-4808-86B4-3FE182C570CE}" type="presParOf" srcId="{6E7F33AE-9F95-4800-86BF-8254F732994C}" destId="{973703F5-1F93-4DBC-8CC0-3EC8C6BF1B15}" srcOrd="2" destOrd="0" presId="urn:microsoft.com/office/officeart/2018/2/layout/IconVerticalSolidList"/>
    <dgm:cxn modelId="{BDC08EC6-7E94-485F-B38C-985B1CCEB5A9}" type="presParOf" srcId="{6E7F33AE-9F95-4800-86BF-8254F732994C}" destId="{182CFE8C-D680-444C-A398-B6697CCD02BC}" srcOrd="3" destOrd="0" presId="urn:microsoft.com/office/officeart/2018/2/layout/IconVerticalSolidList"/>
    <dgm:cxn modelId="{A24EDCE1-4153-4E84-A5A9-4DDBBD6EBBB4}" type="presParOf" srcId="{016C118E-CC68-48E0-BD2B-8F2F89BEBA57}" destId="{6EC8B105-C38D-4D5D-817E-526C2F0DA96C}" srcOrd="1" destOrd="0" presId="urn:microsoft.com/office/officeart/2018/2/layout/IconVerticalSolidList"/>
    <dgm:cxn modelId="{DC527B80-597F-4A86-A06C-D57B2D22AA2E}" type="presParOf" srcId="{016C118E-CC68-48E0-BD2B-8F2F89BEBA57}" destId="{CA560955-338F-4710-8CA7-892D45D6F9D5}" srcOrd="2" destOrd="0" presId="urn:microsoft.com/office/officeart/2018/2/layout/IconVerticalSolidList"/>
    <dgm:cxn modelId="{D3113741-EB65-48DC-B5A1-A3ED87550FF8}" type="presParOf" srcId="{CA560955-338F-4710-8CA7-892D45D6F9D5}" destId="{53C604EB-AD04-4017-BAC2-439C7FEFBD06}" srcOrd="0" destOrd="0" presId="urn:microsoft.com/office/officeart/2018/2/layout/IconVerticalSolidList"/>
    <dgm:cxn modelId="{2FBFCFD4-CE75-40AD-951B-A592EBEB190C}" type="presParOf" srcId="{CA560955-338F-4710-8CA7-892D45D6F9D5}" destId="{C083191A-8281-4A74-A2BA-D44BFE12F897}" srcOrd="1" destOrd="0" presId="urn:microsoft.com/office/officeart/2018/2/layout/IconVerticalSolidList"/>
    <dgm:cxn modelId="{194F3F8D-4BED-42B4-9C7A-7CF8424B3297}" type="presParOf" srcId="{CA560955-338F-4710-8CA7-892D45D6F9D5}" destId="{6EDC2AF0-64E0-46D1-921F-94E83CA613CF}" srcOrd="2" destOrd="0" presId="urn:microsoft.com/office/officeart/2018/2/layout/IconVerticalSolidList"/>
    <dgm:cxn modelId="{5726C33D-0A17-40E4-A26F-25FF7236DCD5}" type="presParOf" srcId="{CA560955-338F-4710-8CA7-892D45D6F9D5}" destId="{725ED28B-3CB6-40EB-85AC-0EA77B017CC0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C290F785-3315-430C-92BE-DB6AED7BD3B2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CA129D7-C79A-40BF-ABCF-E87EC60EE932}">
      <dgm:prSet/>
      <dgm:spPr>
        <a:solidFill>
          <a:schemeClr val="accent4">
            <a:lumMod val="50000"/>
          </a:schemeClr>
        </a:solidFill>
      </dgm:spPr>
      <dgm:t>
        <a:bodyPr/>
        <a:lstStyle/>
        <a:p>
          <a:r>
            <a:rPr lang="en-US"/>
            <a:t>That class shows courses attributes like course name, id ,date ,start time ,length ,location by room id ,price ,rating of its instructor  </a:t>
          </a:r>
        </a:p>
      </dgm:t>
    </dgm:pt>
    <dgm:pt modelId="{6F27E4B1-0ABD-44B7-8EE0-C7D8C81423C7}" type="parTrans" cxnId="{D91242E2-DB02-42D3-ADC9-43FDCFA8E29E}">
      <dgm:prSet/>
      <dgm:spPr/>
      <dgm:t>
        <a:bodyPr/>
        <a:lstStyle/>
        <a:p>
          <a:endParaRPr lang="en-US"/>
        </a:p>
      </dgm:t>
    </dgm:pt>
    <dgm:pt modelId="{73498AA4-5389-409F-B33B-D9D67AB0D17F}" type="sibTrans" cxnId="{D91242E2-DB02-42D3-ADC9-43FDCFA8E29E}">
      <dgm:prSet/>
      <dgm:spPr/>
      <dgm:t>
        <a:bodyPr/>
        <a:lstStyle/>
        <a:p>
          <a:endParaRPr lang="en-US"/>
        </a:p>
      </dgm:t>
    </dgm:pt>
    <dgm:pt modelId="{7D3DD832-33FD-4374-9EC6-938689D1BC17}">
      <dgm:prSet/>
      <dgm:spPr>
        <a:solidFill>
          <a:schemeClr val="tx2">
            <a:lumMod val="25000"/>
          </a:schemeClr>
        </a:solidFill>
      </dgm:spPr>
      <dgm:t>
        <a:bodyPr/>
        <a:lstStyle/>
        <a:p>
          <a:r>
            <a:rPr lang="en-US"/>
            <a:t>Within this class  course location can change from update-place()</a:t>
          </a:r>
        </a:p>
      </dgm:t>
    </dgm:pt>
    <dgm:pt modelId="{EDA6AC23-3241-4303-9F26-FC928CE9E478}" type="parTrans" cxnId="{6D3E5EF5-8174-42F3-82BF-C1DDDC33545E}">
      <dgm:prSet/>
      <dgm:spPr/>
      <dgm:t>
        <a:bodyPr/>
        <a:lstStyle/>
        <a:p>
          <a:endParaRPr lang="en-US"/>
        </a:p>
      </dgm:t>
    </dgm:pt>
    <dgm:pt modelId="{7D1CA565-59FC-4019-AEBA-353E60F5753D}" type="sibTrans" cxnId="{6D3E5EF5-8174-42F3-82BF-C1DDDC33545E}">
      <dgm:prSet/>
      <dgm:spPr/>
      <dgm:t>
        <a:bodyPr/>
        <a:lstStyle/>
        <a:p>
          <a:endParaRPr lang="en-US"/>
        </a:p>
      </dgm:t>
    </dgm:pt>
    <dgm:pt modelId="{615C9238-3373-4052-ADA3-3B40BC6EDE90}">
      <dgm:prSet/>
      <dgm:spPr>
        <a:solidFill>
          <a:schemeClr val="tx2">
            <a:lumMod val="10000"/>
          </a:schemeClr>
        </a:solidFill>
      </dgm:spPr>
      <dgm:t>
        <a:bodyPr/>
        <a:lstStyle/>
        <a:p>
          <a:r>
            <a:rPr lang="en-US"/>
            <a:t>Course is available or not is shown </a:t>
          </a:r>
        </a:p>
      </dgm:t>
    </dgm:pt>
    <dgm:pt modelId="{41155CEE-EACD-42E4-8A9B-E901695B0807}" type="parTrans" cxnId="{F43F0756-B94C-4D10-B048-DC2B86D8B49C}">
      <dgm:prSet/>
      <dgm:spPr/>
      <dgm:t>
        <a:bodyPr/>
        <a:lstStyle/>
        <a:p>
          <a:endParaRPr lang="en-US"/>
        </a:p>
      </dgm:t>
    </dgm:pt>
    <dgm:pt modelId="{414C5321-9E80-4B41-977F-CC85D19D46A9}" type="sibTrans" cxnId="{F43F0756-B94C-4D10-B048-DC2B86D8B49C}">
      <dgm:prSet/>
      <dgm:spPr/>
      <dgm:t>
        <a:bodyPr/>
        <a:lstStyle/>
        <a:p>
          <a:endParaRPr lang="en-US"/>
        </a:p>
      </dgm:t>
    </dgm:pt>
    <dgm:pt modelId="{6F96686C-3395-405C-B5A6-55641A202C76}" type="pres">
      <dgm:prSet presAssocID="{C290F785-3315-430C-92BE-DB6AED7BD3B2}" presName="outerComposite" presStyleCnt="0">
        <dgm:presLayoutVars>
          <dgm:chMax val="5"/>
          <dgm:dir/>
          <dgm:resizeHandles val="exact"/>
        </dgm:presLayoutVars>
      </dgm:prSet>
      <dgm:spPr/>
    </dgm:pt>
    <dgm:pt modelId="{120B2278-38B9-4884-A0F5-8EC12A4EB380}" type="pres">
      <dgm:prSet presAssocID="{C290F785-3315-430C-92BE-DB6AED7BD3B2}" presName="dummyMaxCanvas" presStyleCnt="0">
        <dgm:presLayoutVars/>
      </dgm:prSet>
      <dgm:spPr/>
    </dgm:pt>
    <dgm:pt modelId="{18B0E3BA-BE81-40F7-8403-F74D11BE2038}" type="pres">
      <dgm:prSet presAssocID="{C290F785-3315-430C-92BE-DB6AED7BD3B2}" presName="ThreeNodes_1" presStyleLbl="node1" presStyleIdx="0" presStyleCnt="3">
        <dgm:presLayoutVars>
          <dgm:bulletEnabled val="1"/>
        </dgm:presLayoutVars>
      </dgm:prSet>
      <dgm:spPr/>
    </dgm:pt>
    <dgm:pt modelId="{65BBB3F1-3FBB-41B3-8B51-1B5BA5FE6E39}" type="pres">
      <dgm:prSet presAssocID="{C290F785-3315-430C-92BE-DB6AED7BD3B2}" presName="ThreeNodes_2" presStyleLbl="node1" presStyleIdx="1" presStyleCnt="3">
        <dgm:presLayoutVars>
          <dgm:bulletEnabled val="1"/>
        </dgm:presLayoutVars>
      </dgm:prSet>
      <dgm:spPr/>
    </dgm:pt>
    <dgm:pt modelId="{E7A53878-55E8-4269-989C-11DD4C38BE03}" type="pres">
      <dgm:prSet presAssocID="{C290F785-3315-430C-92BE-DB6AED7BD3B2}" presName="ThreeNodes_3" presStyleLbl="node1" presStyleIdx="2" presStyleCnt="3">
        <dgm:presLayoutVars>
          <dgm:bulletEnabled val="1"/>
        </dgm:presLayoutVars>
      </dgm:prSet>
      <dgm:spPr/>
    </dgm:pt>
    <dgm:pt modelId="{C381A1C5-4DB0-4BAF-B131-4D9D070E9EBC}" type="pres">
      <dgm:prSet presAssocID="{C290F785-3315-430C-92BE-DB6AED7BD3B2}" presName="ThreeConn_1-2" presStyleLbl="fgAccFollowNode1" presStyleIdx="0" presStyleCnt="2">
        <dgm:presLayoutVars>
          <dgm:bulletEnabled val="1"/>
        </dgm:presLayoutVars>
      </dgm:prSet>
      <dgm:spPr/>
    </dgm:pt>
    <dgm:pt modelId="{C713E673-ED7F-4D01-9F50-A054176C0698}" type="pres">
      <dgm:prSet presAssocID="{C290F785-3315-430C-92BE-DB6AED7BD3B2}" presName="ThreeConn_2-3" presStyleLbl="fgAccFollowNode1" presStyleIdx="1" presStyleCnt="2">
        <dgm:presLayoutVars>
          <dgm:bulletEnabled val="1"/>
        </dgm:presLayoutVars>
      </dgm:prSet>
      <dgm:spPr/>
    </dgm:pt>
    <dgm:pt modelId="{A9F2AABB-6C0A-40BF-8857-38F595F9F286}" type="pres">
      <dgm:prSet presAssocID="{C290F785-3315-430C-92BE-DB6AED7BD3B2}" presName="ThreeNodes_1_text" presStyleLbl="node1" presStyleIdx="2" presStyleCnt="3">
        <dgm:presLayoutVars>
          <dgm:bulletEnabled val="1"/>
        </dgm:presLayoutVars>
      </dgm:prSet>
      <dgm:spPr/>
    </dgm:pt>
    <dgm:pt modelId="{52615B65-75C1-429D-9ADB-15CB335CF78A}" type="pres">
      <dgm:prSet presAssocID="{C290F785-3315-430C-92BE-DB6AED7BD3B2}" presName="ThreeNodes_2_text" presStyleLbl="node1" presStyleIdx="2" presStyleCnt="3">
        <dgm:presLayoutVars>
          <dgm:bulletEnabled val="1"/>
        </dgm:presLayoutVars>
      </dgm:prSet>
      <dgm:spPr/>
    </dgm:pt>
    <dgm:pt modelId="{5C36EABD-2D65-4753-A4C6-89942B5469AE}" type="pres">
      <dgm:prSet presAssocID="{C290F785-3315-430C-92BE-DB6AED7BD3B2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CE6F9F02-5660-403F-BAA5-20D49D3913BF}" type="presOf" srcId="{7D3DD832-33FD-4374-9EC6-938689D1BC17}" destId="{65BBB3F1-3FBB-41B3-8B51-1B5BA5FE6E39}" srcOrd="0" destOrd="0" presId="urn:microsoft.com/office/officeart/2005/8/layout/vProcess5"/>
    <dgm:cxn modelId="{BCB93B5C-37AF-4D52-A610-384F207612CA}" type="presOf" srcId="{615C9238-3373-4052-ADA3-3B40BC6EDE90}" destId="{5C36EABD-2D65-4753-A4C6-89942B5469AE}" srcOrd="1" destOrd="0" presId="urn:microsoft.com/office/officeart/2005/8/layout/vProcess5"/>
    <dgm:cxn modelId="{504D6443-AE43-494B-8FA3-CF26BB2F2FD1}" type="presOf" srcId="{7D3DD832-33FD-4374-9EC6-938689D1BC17}" destId="{52615B65-75C1-429D-9ADB-15CB335CF78A}" srcOrd="1" destOrd="0" presId="urn:microsoft.com/office/officeart/2005/8/layout/vProcess5"/>
    <dgm:cxn modelId="{F43F0756-B94C-4D10-B048-DC2B86D8B49C}" srcId="{C290F785-3315-430C-92BE-DB6AED7BD3B2}" destId="{615C9238-3373-4052-ADA3-3B40BC6EDE90}" srcOrd="2" destOrd="0" parTransId="{41155CEE-EACD-42E4-8A9B-E901695B0807}" sibTransId="{414C5321-9E80-4B41-977F-CC85D19D46A9}"/>
    <dgm:cxn modelId="{8318B476-EB77-44ED-B437-365F61A6FEF9}" type="presOf" srcId="{2CA129D7-C79A-40BF-ABCF-E87EC60EE932}" destId="{18B0E3BA-BE81-40F7-8403-F74D11BE2038}" srcOrd="0" destOrd="0" presId="urn:microsoft.com/office/officeart/2005/8/layout/vProcess5"/>
    <dgm:cxn modelId="{B8805183-EB64-4945-AE37-35CFA31F0214}" type="presOf" srcId="{2CA129D7-C79A-40BF-ABCF-E87EC60EE932}" destId="{A9F2AABB-6C0A-40BF-8857-38F595F9F286}" srcOrd="1" destOrd="0" presId="urn:microsoft.com/office/officeart/2005/8/layout/vProcess5"/>
    <dgm:cxn modelId="{E34CC390-5482-4B26-8A9D-7EDAE039AD22}" type="presOf" srcId="{7D1CA565-59FC-4019-AEBA-353E60F5753D}" destId="{C713E673-ED7F-4D01-9F50-A054176C0698}" srcOrd="0" destOrd="0" presId="urn:microsoft.com/office/officeart/2005/8/layout/vProcess5"/>
    <dgm:cxn modelId="{54EE85A5-6B1C-4DA6-B6D2-89B725F4DA03}" type="presOf" srcId="{615C9238-3373-4052-ADA3-3B40BC6EDE90}" destId="{E7A53878-55E8-4269-989C-11DD4C38BE03}" srcOrd="0" destOrd="0" presId="urn:microsoft.com/office/officeart/2005/8/layout/vProcess5"/>
    <dgm:cxn modelId="{DE4420BF-3121-483A-AF66-4D840705E134}" type="presOf" srcId="{73498AA4-5389-409F-B33B-D9D67AB0D17F}" destId="{C381A1C5-4DB0-4BAF-B131-4D9D070E9EBC}" srcOrd="0" destOrd="0" presId="urn:microsoft.com/office/officeart/2005/8/layout/vProcess5"/>
    <dgm:cxn modelId="{4CEA79DE-E81E-4EF0-9989-6030A9E43395}" type="presOf" srcId="{C290F785-3315-430C-92BE-DB6AED7BD3B2}" destId="{6F96686C-3395-405C-B5A6-55641A202C76}" srcOrd="0" destOrd="0" presId="urn:microsoft.com/office/officeart/2005/8/layout/vProcess5"/>
    <dgm:cxn modelId="{D91242E2-DB02-42D3-ADC9-43FDCFA8E29E}" srcId="{C290F785-3315-430C-92BE-DB6AED7BD3B2}" destId="{2CA129D7-C79A-40BF-ABCF-E87EC60EE932}" srcOrd="0" destOrd="0" parTransId="{6F27E4B1-0ABD-44B7-8EE0-C7D8C81423C7}" sibTransId="{73498AA4-5389-409F-B33B-D9D67AB0D17F}"/>
    <dgm:cxn modelId="{6D3E5EF5-8174-42F3-82BF-C1DDDC33545E}" srcId="{C290F785-3315-430C-92BE-DB6AED7BD3B2}" destId="{7D3DD832-33FD-4374-9EC6-938689D1BC17}" srcOrd="1" destOrd="0" parTransId="{EDA6AC23-3241-4303-9F26-FC928CE9E478}" sibTransId="{7D1CA565-59FC-4019-AEBA-353E60F5753D}"/>
    <dgm:cxn modelId="{95B49B29-1706-44BC-9D41-5F2EB2281ABB}" type="presParOf" srcId="{6F96686C-3395-405C-B5A6-55641A202C76}" destId="{120B2278-38B9-4884-A0F5-8EC12A4EB380}" srcOrd="0" destOrd="0" presId="urn:microsoft.com/office/officeart/2005/8/layout/vProcess5"/>
    <dgm:cxn modelId="{228951D6-2107-4688-B02E-CB4EF1B73B05}" type="presParOf" srcId="{6F96686C-3395-405C-B5A6-55641A202C76}" destId="{18B0E3BA-BE81-40F7-8403-F74D11BE2038}" srcOrd="1" destOrd="0" presId="urn:microsoft.com/office/officeart/2005/8/layout/vProcess5"/>
    <dgm:cxn modelId="{596EC6BB-2E9F-49FF-8A80-C70B31C4FE4E}" type="presParOf" srcId="{6F96686C-3395-405C-B5A6-55641A202C76}" destId="{65BBB3F1-3FBB-41B3-8B51-1B5BA5FE6E39}" srcOrd="2" destOrd="0" presId="urn:microsoft.com/office/officeart/2005/8/layout/vProcess5"/>
    <dgm:cxn modelId="{4980985F-8411-487C-8ABB-BBA609E24778}" type="presParOf" srcId="{6F96686C-3395-405C-B5A6-55641A202C76}" destId="{E7A53878-55E8-4269-989C-11DD4C38BE03}" srcOrd="3" destOrd="0" presId="urn:microsoft.com/office/officeart/2005/8/layout/vProcess5"/>
    <dgm:cxn modelId="{3CD46D53-EC43-47D8-A7E6-63C60F824EC5}" type="presParOf" srcId="{6F96686C-3395-405C-B5A6-55641A202C76}" destId="{C381A1C5-4DB0-4BAF-B131-4D9D070E9EBC}" srcOrd="4" destOrd="0" presId="urn:microsoft.com/office/officeart/2005/8/layout/vProcess5"/>
    <dgm:cxn modelId="{35AF7127-B026-4CC7-BDEC-FA7AB52A1A9F}" type="presParOf" srcId="{6F96686C-3395-405C-B5A6-55641A202C76}" destId="{C713E673-ED7F-4D01-9F50-A054176C0698}" srcOrd="5" destOrd="0" presId="urn:microsoft.com/office/officeart/2005/8/layout/vProcess5"/>
    <dgm:cxn modelId="{97D89C1D-D51F-4724-9731-59B311F07AE4}" type="presParOf" srcId="{6F96686C-3395-405C-B5A6-55641A202C76}" destId="{A9F2AABB-6C0A-40BF-8857-38F595F9F286}" srcOrd="6" destOrd="0" presId="urn:microsoft.com/office/officeart/2005/8/layout/vProcess5"/>
    <dgm:cxn modelId="{27698C09-C2BC-4684-AAA8-06630C625FB7}" type="presParOf" srcId="{6F96686C-3395-405C-B5A6-55641A202C76}" destId="{52615B65-75C1-429D-9ADB-15CB335CF78A}" srcOrd="7" destOrd="0" presId="urn:microsoft.com/office/officeart/2005/8/layout/vProcess5"/>
    <dgm:cxn modelId="{F5AFB7BF-85BA-4ACD-8A1A-D263712D62BA}" type="presParOf" srcId="{6F96686C-3395-405C-B5A6-55641A202C76}" destId="{5C36EABD-2D65-4753-A4C6-89942B5469AE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68DCA9ED-9965-4F4B-AC31-F23704B3A14F}" type="doc">
      <dgm:prSet loTypeId="urn:microsoft.com/office/officeart/2005/8/layout/hierarchy1" loCatId="hierarchy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C00FFE45-05B5-4FF3-B155-BD1A57A2584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That class shows center  attributes like place  name, id ,location  ,# rooms ,   rooms id , all provided courses name .</a:t>
          </a:r>
        </a:p>
      </dgm:t>
    </dgm:pt>
    <dgm:pt modelId="{4AD58484-3A98-43D2-86AF-0AC7722225A9}" type="parTrans" cxnId="{D1835393-4F6F-45A7-BA5E-21F36A8F5C32}">
      <dgm:prSet/>
      <dgm:spPr/>
      <dgm:t>
        <a:bodyPr/>
        <a:lstStyle/>
        <a:p>
          <a:endParaRPr lang="en-US"/>
        </a:p>
      </dgm:t>
    </dgm:pt>
    <dgm:pt modelId="{625A7AB9-4909-4117-B94D-E4C02AD493BF}" type="sibTrans" cxnId="{D1835393-4F6F-45A7-BA5E-21F36A8F5C32}">
      <dgm:prSet/>
      <dgm:spPr/>
      <dgm:t>
        <a:bodyPr/>
        <a:lstStyle/>
        <a:p>
          <a:endParaRPr lang="en-US"/>
        </a:p>
      </dgm:t>
    </dgm:pt>
    <dgm:pt modelId="{9F16A4CD-4C2D-4EE7-97A4-8A2FD26959B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Within this class  firstly a welcoming method is shown with some info about the place .</a:t>
          </a:r>
        </a:p>
      </dgm:t>
    </dgm:pt>
    <dgm:pt modelId="{2DA5D970-D89D-4DD2-8347-875E8A3F612E}" type="parTrans" cxnId="{6529DF4B-5BE6-4446-8865-639E90059DD3}">
      <dgm:prSet/>
      <dgm:spPr/>
      <dgm:t>
        <a:bodyPr/>
        <a:lstStyle/>
        <a:p>
          <a:endParaRPr lang="en-US"/>
        </a:p>
      </dgm:t>
    </dgm:pt>
    <dgm:pt modelId="{67094EBB-6C20-48A1-AA99-20525D04C27C}" type="sibTrans" cxnId="{6529DF4B-5BE6-4446-8865-639E90059DD3}">
      <dgm:prSet/>
      <dgm:spPr/>
      <dgm:t>
        <a:bodyPr/>
        <a:lstStyle/>
        <a:p>
          <a:endParaRPr lang="en-US"/>
        </a:p>
      </dgm:t>
    </dgm:pt>
    <dgm:pt modelId="{905AB805-E48F-41B9-ABEF-C3F2D2D2177F}">
      <dgm:prSet phldr="0"/>
      <dgm:spPr/>
      <dgm:t>
        <a:bodyPr/>
        <a:lstStyle/>
        <a:p>
          <a:pPr rtl="0">
            <a:lnSpc>
              <a:spcPct val="100000"/>
            </a:lnSpc>
          </a:pPr>
          <a:r>
            <a:rPr lang="en-US" dirty="0">
              <a:latin typeface="Arial" panose="020B0604020202020204"/>
            </a:rPr>
            <a:t>Shows available rooms for courses </a:t>
          </a:r>
        </a:p>
      </dgm:t>
    </dgm:pt>
    <dgm:pt modelId="{C129AE84-A85A-4F13-A4EB-5BB5CB65D11B}" type="parTrans" cxnId="{3A18087C-CEE0-437D-B356-AF507DE85A5D}">
      <dgm:prSet/>
      <dgm:spPr/>
    </dgm:pt>
    <dgm:pt modelId="{1AFAFFBD-CC2D-462D-AC58-C14BF945DA2B}" type="sibTrans" cxnId="{3A18087C-CEE0-437D-B356-AF507DE85A5D}">
      <dgm:prSet/>
      <dgm:spPr/>
    </dgm:pt>
    <dgm:pt modelId="{807FE248-30D1-4002-97B7-71CE6C482D23}" type="pres">
      <dgm:prSet presAssocID="{68DCA9ED-9965-4F4B-AC31-F23704B3A14F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8DA3F466-FD4F-4148-BED8-CD38014FA185}" type="pres">
      <dgm:prSet presAssocID="{C00FFE45-05B5-4FF3-B155-BD1A57A25847}" presName="hierRoot1" presStyleCnt="0"/>
      <dgm:spPr/>
    </dgm:pt>
    <dgm:pt modelId="{2FFF40AD-ABC2-43C8-9E3F-7BB9B4DFC1DA}" type="pres">
      <dgm:prSet presAssocID="{C00FFE45-05B5-4FF3-B155-BD1A57A25847}" presName="composite" presStyleCnt="0"/>
      <dgm:spPr/>
    </dgm:pt>
    <dgm:pt modelId="{741B9659-BFF0-4EF6-B5A1-49B3266FB8FF}" type="pres">
      <dgm:prSet presAssocID="{C00FFE45-05B5-4FF3-B155-BD1A57A25847}" presName="background" presStyleLbl="node0" presStyleIdx="0" presStyleCnt="3"/>
      <dgm:spPr/>
    </dgm:pt>
    <dgm:pt modelId="{D8CB56E3-C6B9-473F-8899-37A84E8C4C60}" type="pres">
      <dgm:prSet presAssocID="{C00FFE45-05B5-4FF3-B155-BD1A57A25847}" presName="text" presStyleLbl="fgAcc0" presStyleIdx="0" presStyleCnt="3">
        <dgm:presLayoutVars>
          <dgm:chPref val="3"/>
        </dgm:presLayoutVars>
      </dgm:prSet>
      <dgm:spPr/>
    </dgm:pt>
    <dgm:pt modelId="{FDA6F6CF-BDF8-49EF-99C0-B740B2F62CA4}" type="pres">
      <dgm:prSet presAssocID="{C00FFE45-05B5-4FF3-B155-BD1A57A25847}" presName="hierChild2" presStyleCnt="0"/>
      <dgm:spPr/>
    </dgm:pt>
    <dgm:pt modelId="{20DAEFED-8A9A-48F9-A2AF-08482DEDA8E9}" type="pres">
      <dgm:prSet presAssocID="{9F16A4CD-4C2D-4EE7-97A4-8A2FD26959B7}" presName="hierRoot1" presStyleCnt="0"/>
      <dgm:spPr/>
    </dgm:pt>
    <dgm:pt modelId="{106F716B-4DFB-4362-A535-B9B6F8FDB9A9}" type="pres">
      <dgm:prSet presAssocID="{9F16A4CD-4C2D-4EE7-97A4-8A2FD26959B7}" presName="composite" presStyleCnt="0"/>
      <dgm:spPr/>
    </dgm:pt>
    <dgm:pt modelId="{388C0D90-15E2-47C1-9989-DD37D369DF48}" type="pres">
      <dgm:prSet presAssocID="{9F16A4CD-4C2D-4EE7-97A4-8A2FD26959B7}" presName="background" presStyleLbl="node0" presStyleIdx="1" presStyleCnt="3"/>
      <dgm:spPr/>
    </dgm:pt>
    <dgm:pt modelId="{F6FE3F7E-96E0-4627-9546-DCA3F113FED3}" type="pres">
      <dgm:prSet presAssocID="{9F16A4CD-4C2D-4EE7-97A4-8A2FD26959B7}" presName="text" presStyleLbl="fgAcc0" presStyleIdx="1" presStyleCnt="3">
        <dgm:presLayoutVars>
          <dgm:chPref val="3"/>
        </dgm:presLayoutVars>
      </dgm:prSet>
      <dgm:spPr/>
    </dgm:pt>
    <dgm:pt modelId="{E54AAD6D-E515-4801-9591-ABEFAAC580AC}" type="pres">
      <dgm:prSet presAssocID="{9F16A4CD-4C2D-4EE7-97A4-8A2FD26959B7}" presName="hierChild2" presStyleCnt="0"/>
      <dgm:spPr/>
    </dgm:pt>
    <dgm:pt modelId="{D67B4C21-CF38-4DA6-8F52-31443166CA9A}" type="pres">
      <dgm:prSet presAssocID="{905AB805-E48F-41B9-ABEF-C3F2D2D2177F}" presName="hierRoot1" presStyleCnt="0"/>
      <dgm:spPr/>
    </dgm:pt>
    <dgm:pt modelId="{3BD5F7D2-B7A4-4D6B-91CD-B36CC0D41521}" type="pres">
      <dgm:prSet presAssocID="{905AB805-E48F-41B9-ABEF-C3F2D2D2177F}" presName="composite" presStyleCnt="0"/>
      <dgm:spPr/>
    </dgm:pt>
    <dgm:pt modelId="{BE912C2C-10D9-4621-9ECF-06EBFA4435F2}" type="pres">
      <dgm:prSet presAssocID="{905AB805-E48F-41B9-ABEF-C3F2D2D2177F}" presName="background" presStyleLbl="node0" presStyleIdx="2" presStyleCnt="3"/>
      <dgm:spPr/>
    </dgm:pt>
    <dgm:pt modelId="{05F9F3F0-835E-4A6D-8E0A-AE5143BFA412}" type="pres">
      <dgm:prSet presAssocID="{905AB805-E48F-41B9-ABEF-C3F2D2D2177F}" presName="text" presStyleLbl="fgAcc0" presStyleIdx="2" presStyleCnt="3">
        <dgm:presLayoutVars>
          <dgm:chPref val="3"/>
        </dgm:presLayoutVars>
      </dgm:prSet>
      <dgm:spPr/>
    </dgm:pt>
    <dgm:pt modelId="{03735EE5-DBEF-4D6B-80D3-CA702B1451B8}" type="pres">
      <dgm:prSet presAssocID="{905AB805-E48F-41B9-ABEF-C3F2D2D2177F}" presName="hierChild2" presStyleCnt="0"/>
      <dgm:spPr/>
    </dgm:pt>
  </dgm:ptLst>
  <dgm:cxnLst>
    <dgm:cxn modelId="{AADA4026-EA4B-4F15-ABCB-45C76449D5CE}" type="presOf" srcId="{9F16A4CD-4C2D-4EE7-97A4-8A2FD26959B7}" destId="{F6FE3F7E-96E0-4627-9546-DCA3F113FED3}" srcOrd="0" destOrd="0" presId="urn:microsoft.com/office/officeart/2005/8/layout/hierarchy1"/>
    <dgm:cxn modelId="{6529DF4B-5BE6-4446-8865-639E90059DD3}" srcId="{68DCA9ED-9965-4F4B-AC31-F23704B3A14F}" destId="{9F16A4CD-4C2D-4EE7-97A4-8A2FD26959B7}" srcOrd="1" destOrd="0" parTransId="{2DA5D970-D89D-4DD2-8347-875E8A3F612E}" sibTransId="{67094EBB-6C20-48A1-AA99-20525D04C27C}"/>
    <dgm:cxn modelId="{3A18087C-CEE0-437D-B356-AF507DE85A5D}" srcId="{68DCA9ED-9965-4F4B-AC31-F23704B3A14F}" destId="{905AB805-E48F-41B9-ABEF-C3F2D2D2177F}" srcOrd="2" destOrd="0" parTransId="{C129AE84-A85A-4F13-A4EB-5BB5CB65D11B}" sibTransId="{1AFAFFBD-CC2D-462D-AC58-C14BF945DA2B}"/>
    <dgm:cxn modelId="{D1835393-4F6F-45A7-BA5E-21F36A8F5C32}" srcId="{68DCA9ED-9965-4F4B-AC31-F23704B3A14F}" destId="{C00FFE45-05B5-4FF3-B155-BD1A57A25847}" srcOrd="0" destOrd="0" parTransId="{4AD58484-3A98-43D2-86AF-0AC7722225A9}" sibTransId="{625A7AB9-4909-4117-B94D-E4C02AD493BF}"/>
    <dgm:cxn modelId="{987173AF-2A1D-4E96-8ACA-E887DC25A17E}" type="presOf" srcId="{905AB805-E48F-41B9-ABEF-C3F2D2D2177F}" destId="{05F9F3F0-835E-4A6D-8E0A-AE5143BFA412}" srcOrd="0" destOrd="0" presId="urn:microsoft.com/office/officeart/2005/8/layout/hierarchy1"/>
    <dgm:cxn modelId="{52E0A9DF-0B84-4ABE-B6C2-8778AD7B919B}" type="presOf" srcId="{C00FFE45-05B5-4FF3-B155-BD1A57A25847}" destId="{D8CB56E3-C6B9-473F-8899-37A84E8C4C60}" srcOrd="0" destOrd="0" presId="urn:microsoft.com/office/officeart/2005/8/layout/hierarchy1"/>
    <dgm:cxn modelId="{BC0279EA-6408-4612-9156-17B193E49D7E}" type="presOf" srcId="{68DCA9ED-9965-4F4B-AC31-F23704B3A14F}" destId="{807FE248-30D1-4002-97B7-71CE6C482D23}" srcOrd="0" destOrd="0" presId="urn:microsoft.com/office/officeart/2005/8/layout/hierarchy1"/>
    <dgm:cxn modelId="{BC764E7F-77FD-478E-B7DA-AEC59843FD8F}" type="presParOf" srcId="{807FE248-30D1-4002-97B7-71CE6C482D23}" destId="{8DA3F466-FD4F-4148-BED8-CD38014FA185}" srcOrd="0" destOrd="0" presId="urn:microsoft.com/office/officeart/2005/8/layout/hierarchy1"/>
    <dgm:cxn modelId="{48EF6974-5FA9-4AA0-ADC1-2B54BC715BAB}" type="presParOf" srcId="{8DA3F466-FD4F-4148-BED8-CD38014FA185}" destId="{2FFF40AD-ABC2-43C8-9E3F-7BB9B4DFC1DA}" srcOrd="0" destOrd="0" presId="urn:microsoft.com/office/officeart/2005/8/layout/hierarchy1"/>
    <dgm:cxn modelId="{319D6E27-40BC-45C5-A6F3-70B5EA4CF3CE}" type="presParOf" srcId="{2FFF40AD-ABC2-43C8-9E3F-7BB9B4DFC1DA}" destId="{741B9659-BFF0-4EF6-B5A1-49B3266FB8FF}" srcOrd="0" destOrd="0" presId="urn:microsoft.com/office/officeart/2005/8/layout/hierarchy1"/>
    <dgm:cxn modelId="{DDF1744E-4169-4FEC-8C95-7F81C4CB5C42}" type="presParOf" srcId="{2FFF40AD-ABC2-43C8-9E3F-7BB9B4DFC1DA}" destId="{D8CB56E3-C6B9-473F-8899-37A84E8C4C60}" srcOrd="1" destOrd="0" presId="urn:microsoft.com/office/officeart/2005/8/layout/hierarchy1"/>
    <dgm:cxn modelId="{679E1CDD-143F-479D-8AFF-603D437740C4}" type="presParOf" srcId="{8DA3F466-FD4F-4148-BED8-CD38014FA185}" destId="{FDA6F6CF-BDF8-49EF-99C0-B740B2F62CA4}" srcOrd="1" destOrd="0" presId="urn:microsoft.com/office/officeart/2005/8/layout/hierarchy1"/>
    <dgm:cxn modelId="{6DB26AC6-F754-4A6F-ABF0-901F3D1A4206}" type="presParOf" srcId="{807FE248-30D1-4002-97B7-71CE6C482D23}" destId="{20DAEFED-8A9A-48F9-A2AF-08482DEDA8E9}" srcOrd="1" destOrd="0" presId="urn:microsoft.com/office/officeart/2005/8/layout/hierarchy1"/>
    <dgm:cxn modelId="{D4420BBD-2923-4A74-881A-3E3FC17B098D}" type="presParOf" srcId="{20DAEFED-8A9A-48F9-A2AF-08482DEDA8E9}" destId="{106F716B-4DFB-4362-A535-B9B6F8FDB9A9}" srcOrd="0" destOrd="0" presId="urn:microsoft.com/office/officeart/2005/8/layout/hierarchy1"/>
    <dgm:cxn modelId="{1AA1B0E3-1137-4120-A943-A0C3556CD404}" type="presParOf" srcId="{106F716B-4DFB-4362-A535-B9B6F8FDB9A9}" destId="{388C0D90-15E2-47C1-9989-DD37D369DF48}" srcOrd="0" destOrd="0" presId="urn:microsoft.com/office/officeart/2005/8/layout/hierarchy1"/>
    <dgm:cxn modelId="{B353C070-67EC-47FC-A355-70357B02BF12}" type="presParOf" srcId="{106F716B-4DFB-4362-A535-B9B6F8FDB9A9}" destId="{F6FE3F7E-96E0-4627-9546-DCA3F113FED3}" srcOrd="1" destOrd="0" presId="urn:microsoft.com/office/officeart/2005/8/layout/hierarchy1"/>
    <dgm:cxn modelId="{A8B0F2BF-F18F-4422-80A4-9EA6660B083E}" type="presParOf" srcId="{20DAEFED-8A9A-48F9-A2AF-08482DEDA8E9}" destId="{E54AAD6D-E515-4801-9591-ABEFAAC580AC}" srcOrd="1" destOrd="0" presId="urn:microsoft.com/office/officeart/2005/8/layout/hierarchy1"/>
    <dgm:cxn modelId="{5D0A8AA4-CE26-46DA-B1F8-F706F8E0B155}" type="presParOf" srcId="{807FE248-30D1-4002-97B7-71CE6C482D23}" destId="{D67B4C21-CF38-4DA6-8F52-31443166CA9A}" srcOrd="2" destOrd="0" presId="urn:microsoft.com/office/officeart/2005/8/layout/hierarchy1"/>
    <dgm:cxn modelId="{049AB275-8521-4F9F-889A-250858BFD881}" type="presParOf" srcId="{D67B4C21-CF38-4DA6-8F52-31443166CA9A}" destId="{3BD5F7D2-B7A4-4D6B-91CD-B36CC0D41521}" srcOrd="0" destOrd="0" presId="urn:microsoft.com/office/officeart/2005/8/layout/hierarchy1"/>
    <dgm:cxn modelId="{5302E859-42BA-41D7-A591-7B8001A68FAE}" type="presParOf" srcId="{3BD5F7D2-B7A4-4D6B-91CD-B36CC0D41521}" destId="{BE912C2C-10D9-4621-9ECF-06EBFA4435F2}" srcOrd="0" destOrd="0" presId="urn:microsoft.com/office/officeart/2005/8/layout/hierarchy1"/>
    <dgm:cxn modelId="{FD8079F5-87FA-4CA5-A5C9-F59268C08D24}" type="presParOf" srcId="{3BD5F7D2-B7A4-4D6B-91CD-B36CC0D41521}" destId="{05F9F3F0-835E-4A6D-8E0A-AE5143BFA412}" srcOrd="1" destOrd="0" presId="urn:microsoft.com/office/officeart/2005/8/layout/hierarchy1"/>
    <dgm:cxn modelId="{DD59F681-70F5-4A9E-8067-BBDD9C2B0A61}" type="presParOf" srcId="{D67B4C21-CF38-4DA6-8F52-31443166CA9A}" destId="{03735EE5-DBEF-4D6B-80D3-CA702B1451B8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331A0D-97DE-4928-8A7A-C9997C52ED2C}">
      <dsp:nvSpPr>
        <dsp:cNvPr id="0" name=""/>
        <dsp:cNvSpPr/>
      </dsp:nvSpPr>
      <dsp:spPr>
        <a:xfrm>
          <a:off x="0" y="138360"/>
          <a:ext cx="5888153" cy="121095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Systems for students </a:t>
          </a:r>
        </a:p>
      </dsp:txBody>
      <dsp:txXfrm>
        <a:off x="59114" y="197474"/>
        <a:ext cx="5769925" cy="1092722"/>
      </dsp:txXfrm>
    </dsp:sp>
    <dsp:sp modelId="{AE483429-345B-4A73-9C82-124BBE0A3F99}">
      <dsp:nvSpPr>
        <dsp:cNvPr id="0" name=""/>
        <dsp:cNvSpPr/>
      </dsp:nvSpPr>
      <dsp:spPr>
        <a:xfrm>
          <a:off x="0" y="1415550"/>
          <a:ext cx="5888153" cy="1210950"/>
        </a:xfrm>
        <a:prstGeom prst="roundRect">
          <a:avLst/>
        </a:prstGeom>
        <a:solidFill>
          <a:schemeClr val="accent2">
            <a:hueOff val="-4223517"/>
            <a:satOff val="-10068"/>
            <a:lumOff val="-4641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Any student can  easily select his courses that taught with very professional teachers with huge experience .</a:t>
          </a:r>
        </a:p>
      </dsp:txBody>
      <dsp:txXfrm>
        <a:off x="59114" y="1474664"/>
        <a:ext cx="5769925" cy="1092722"/>
      </dsp:txXfrm>
    </dsp:sp>
    <dsp:sp modelId="{5CD08A66-D3F5-4E94-A014-DCEB3E845578}">
      <dsp:nvSpPr>
        <dsp:cNvPr id="0" name=""/>
        <dsp:cNvSpPr/>
      </dsp:nvSpPr>
      <dsp:spPr>
        <a:xfrm>
          <a:off x="0" y="2692740"/>
          <a:ext cx="5888153" cy="1210950"/>
        </a:xfrm>
        <a:prstGeom prst="roundRect">
          <a:avLst/>
        </a:prstGeom>
        <a:solidFill>
          <a:schemeClr val="accent2">
            <a:hueOff val="-8447033"/>
            <a:satOff val="-20135"/>
            <a:lumOff val="-9281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Teachers are full time available for helping </a:t>
          </a:r>
        </a:p>
      </dsp:txBody>
      <dsp:txXfrm>
        <a:off x="59114" y="2751854"/>
        <a:ext cx="5769925" cy="1092722"/>
      </dsp:txXfrm>
    </dsp:sp>
    <dsp:sp modelId="{5EBF869F-DCFD-49C2-9725-22C87A45F11B}">
      <dsp:nvSpPr>
        <dsp:cNvPr id="0" name=""/>
        <dsp:cNvSpPr/>
      </dsp:nvSpPr>
      <dsp:spPr>
        <a:xfrm>
          <a:off x="0" y="3969930"/>
          <a:ext cx="5888153" cy="1210950"/>
        </a:xfrm>
        <a:prstGeom prst="roundRect">
          <a:avLst/>
        </a:prstGeom>
        <a:solidFill>
          <a:schemeClr val="accent2">
            <a:hueOff val="-12670550"/>
            <a:satOff val="-30203"/>
            <a:lumOff val="-13922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Hard-working teachers +Great   assistant =students success</a:t>
          </a:r>
        </a:p>
      </dsp:txBody>
      <dsp:txXfrm>
        <a:off x="59114" y="4029044"/>
        <a:ext cx="5769925" cy="109272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FC36138-EA28-422A-BAD6-6A5A27538D5E}">
      <dsp:nvSpPr>
        <dsp:cNvPr id="0" name=""/>
        <dsp:cNvSpPr/>
      </dsp:nvSpPr>
      <dsp:spPr>
        <a:xfrm>
          <a:off x="957040" y="410230"/>
          <a:ext cx="622529" cy="62252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CE5DDA-6143-4A88-BAF7-D3C5191D551D}">
      <dsp:nvSpPr>
        <dsp:cNvPr id="0" name=""/>
        <dsp:cNvSpPr/>
      </dsp:nvSpPr>
      <dsp:spPr>
        <a:xfrm>
          <a:off x="576605" y="1272629"/>
          <a:ext cx="1383398" cy="5533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-Profiles class </a:t>
          </a:r>
        </a:p>
      </dsp:txBody>
      <dsp:txXfrm>
        <a:off x="576605" y="1272629"/>
        <a:ext cx="1383398" cy="553359"/>
      </dsp:txXfrm>
    </dsp:sp>
    <dsp:sp modelId="{4FA86AD9-896A-495C-A92E-7C72B517D901}">
      <dsp:nvSpPr>
        <dsp:cNvPr id="0" name=""/>
        <dsp:cNvSpPr/>
      </dsp:nvSpPr>
      <dsp:spPr>
        <a:xfrm>
          <a:off x="2582533" y="410230"/>
          <a:ext cx="622529" cy="62252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69EEEC-BB4A-421D-8420-C9F9369B4C5E}">
      <dsp:nvSpPr>
        <dsp:cNvPr id="0" name=""/>
        <dsp:cNvSpPr/>
      </dsp:nvSpPr>
      <dsp:spPr>
        <a:xfrm>
          <a:off x="2202098" y="1272629"/>
          <a:ext cx="1383398" cy="5533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-students class </a:t>
          </a:r>
        </a:p>
      </dsp:txBody>
      <dsp:txXfrm>
        <a:off x="2202098" y="1272629"/>
        <a:ext cx="1383398" cy="553359"/>
      </dsp:txXfrm>
    </dsp:sp>
    <dsp:sp modelId="{211BB2A4-5A92-4A91-90BE-65F864FD3DCA}">
      <dsp:nvSpPr>
        <dsp:cNvPr id="0" name=""/>
        <dsp:cNvSpPr/>
      </dsp:nvSpPr>
      <dsp:spPr>
        <a:xfrm>
          <a:off x="4208026" y="410230"/>
          <a:ext cx="622529" cy="62252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247345-1380-47D4-8895-D21ABAC4AFC1}">
      <dsp:nvSpPr>
        <dsp:cNvPr id="0" name=""/>
        <dsp:cNvSpPr/>
      </dsp:nvSpPr>
      <dsp:spPr>
        <a:xfrm>
          <a:off x="3827591" y="1272629"/>
          <a:ext cx="1383398" cy="5533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-new student class </a:t>
          </a:r>
        </a:p>
      </dsp:txBody>
      <dsp:txXfrm>
        <a:off x="3827591" y="1272629"/>
        <a:ext cx="1383398" cy="553359"/>
      </dsp:txXfrm>
    </dsp:sp>
    <dsp:sp modelId="{2B6654D2-A72A-436A-9F9F-8D76E1144D9D}">
      <dsp:nvSpPr>
        <dsp:cNvPr id="0" name=""/>
        <dsp:cNvSpPr/>
      </dsp:nvSpPr>
      <dsp:spPr>
        <a:xfrm>
          <a:off x="5833519" y="410230"/>
          <a:ext cx="622529" cy="62252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727223-E019-4DFE-ABD3-94E7D4F85230}">
      <dsp:nvSpPr>
        <dsp:cNvPr id="0" name=""/>
        <dsp:cNvSpPr/>
      </dsp:nvSpPr>
      <dsp:spPr>
        <a:xfrm>
          <a:off x="5453084" y="1272629"/>
          <a:ext cx="1383398" cy="5533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-teacher class </a:t>
          </a:r>
        </a:p>
      </dsp:txBody>
      <dsp:txXfrm>
        <a:off x="5453084" y="1272629"/>
        <a:ext cx="1383398" cy="553359"/>
      </dsp:txXfrm>
    </dsp:sp>
    <dsp:sp modelId="{FBD84637-E554-48F1-9B29-71B9184B6B2A}">
      <dsp:nvSpPr>
        <dsp:cNvPr id="0" name=""/>
        <dsp:cNvSpPr/>
      </dsp:nvSpPr>
      <dsp:spPr>
        <a:xfrm>
          <a:off x="7459012" y="410230"/>
          <a:ext cx="622529" cy="622529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EC83E6-214D-4A80-AB4F-536BC0023E46}">
      <dsp:nvSpPr>
        <dsp:cNvPr id="0" name=""/>
        <dsp:cNvSpPr/>
      </dsp:nvSpPr>
      <dsp:spPr>
        <a:xfrm>
          <a:off x="7078578" y="1272629"/>
          <a:ext cx="1383398" cy="5533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Arial" panose="020B0604020202020204"/>
            </a:rPr>
            <a:t>Courses class </a:t>
          </a:r>
        </a:p>
      </dsp:txBody>
      <dsp:txXfrm>
        <a:off x="7078578" y="1272629"/>
        <a:ext cx="1383398" cy="553359"/>
      </dsp:txXfrm>
    </dsp:sp>
    <dsp:sp modelId="{68EE36B0-100F-44DF-9BCE-C41A7232D9A2}">
      <dsp:nvSpPr>
        <dsp:cNvPr id="0" name=""/>
        <dsp:cNvSpPr/>
      </dsp:nvSpPr>
      <dsp:spPr>
        <a:xfrm>
          <a:off x="3395279" y="2171838"/>
          <a:ext cx="622529" cy="622529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90CD96-5D19-40C7-8B91-7F520E4918A5}">
      <dsp:nvSpPr>
        <dsp:cNvPr id="0" name=""/>
        <dsp:cNvSpPr/>
      </dsp:nvSpPr>
      <dsp:spPr>
        <a:xfrm>
          <a:off x="3014845" y="3034237"/>
          <a:ext cx="1383398" cy="5533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Arial" panose="020B0604020202020204"/>
            </a:rPr>
            <a:t>Center place  class </a:t>
          </a:r>
        </a:p>
      </dsp:txBody>
      <dsp:txXfrm>
        <a:off x="3014845" y="3034237"/>
        <a:ext cx="1383398" cy="553359"/>
      </dsp:txXfrm>
    </dsp:sp>
    <dsp:sp modelId="{AFC15615-4E4A-4A63-B67B-EC2C5BE4FD05}">
      <dsp:nvSpPr>
        <dsp:cNvPr id="0" name=""/>
        <dsp:cNvSpPr/>
      </dsp:nvSpPr>
      <dsp:spPr>
        <a:xfrm>
          <a:off x="5020772" y="2171838"/>
          <a:ext cx="622529" cy="622529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8C4AAD-1887-4A42-8995-7A1DCD93A1EB}">
      <dsp:nvSpPr>
        <dsp:cNvPr id="0" name=""/>
        <dsp:cNvSpPr/>
      </dsp:nvSpPr>
      <dsp:spPr>
        <a:xfrm>
          <a:off x="4640338" y="3034237"/>
          <a:ext cx="1383398" cy="5533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Arial" panose="020B0604020202020204"/>
            </a:rPr>
            <a:t>Assistant class </a:t>
          </a:r>
          <a:endParaRPr lang="en-US" sz="1600" kern="1200" dirty="0"/>
        </a:p>
      </dsp:txBody>
      <dsp:txXfrm>
        <a:off x="4640338" y="3034237"/>
        <a:ext cx="1383398" cy="55335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15C5AD-4E19-4715-9EB1-CEBE8E67F11F}">
      <dsp:nvSpPr>
        <dsp:cNvPr id="0" name=""/>
        <dsp:cNvSpPr/>
      </dsp:nvSpPr>
      <dsp:spPr>
        <a:xfrm>
          <a:off x="4568757" y="915804"/>
          <a:ext cx="70478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704784" y="45720"/>
              </a:lnTo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902765" y="957847"/>
        <a:ext cx="36769" cy="7353"/>
      </dsp:txXfrm>
    </dsp:sp>
    <dsp:sp modelId="{11B409DA-B0E7-486C-A5E5-9F4F1F653791}">
      <dsp:nvSpPr>
        <dsp:cNvPr id="0" name=""/>
        <dsp:cNvSpPr/>
      </dsp:nvSpPr>
      <dsp:spPr>
        <a:xfrm>
          <a:off x="1373233" y="2327"/>
          <a:ext cx="3197323" cy="191839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672" tIns="164454" rIns="156672" bIns="164454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Student enters his information like his name ,his grade ,his phone ..email ,password for his account .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/>
            <a:t>After he successfully login …..he if forwarded to courses page.</a:t>
          </a:r>
        </a:p>
      </dsp:txBody>
      <dsp:txXfrm>
        <a:off x="1373233" y="2327"/>
        <a:ext cx="3197323" cy="1918394"/>
      </dsp:txXfrm>
    </dsp:sp>
    <dsp:sp modelId="{321CA60F-7CB2-4D3F-B77F-52B9B36BF0BA}">
      <dsp:nvSpPr>
        <dsp:cNvPr id="0" name=""/>
        <dsp:cNvSpPr/>
      </dsp:nvSpPr>
      <dsp:spPr>
        <a:xfrm>
          <a:off x="2971895" y="1918921"/>
          <a:ext cx="3932708" cy="704784"/>
        </a:xfrm>
        <a:custGeom>
          <a:avLst/>
          <a:gdLst/>
          <a:ahLst/>
          <a:cxnLst/>
          <a:rect l="0" t="0" r="0" b="0"/>
          <a:pathLst>
            <a:path>
              <a:moveTo>
                <a:pt x="3932708" y="0"/>
              </a:moveTo>
              <a:lnTo>
                <a:pt x="3932708" y="369492"/>
              </a:lnTo>
              <a:lnTo>
                <a:pt x="0" y="369492"/>
              </a:lnTo>
              <a:lnTo>
                <a:pt x="0" y="704784"/>
              </a:lnTo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838228" y="2267637"/>
        <a:ext cx="200043" cy="7353"/>
      </dsp:txXfrm>
    </dsp:sp>
    <dsp:sp modelId="{44821D33-9A9F-4C0D-B4CC-38949C8732DC}">
      <dsp:nvSpPr>
        <dsp:cNvPr id="0" name=""/>
        <dsp:cNvSpPr/>
      </dsp:nvSpPr>
      <dsp:spPr>
        <a:xfrm>
          <a:off x="5305942" y="2327"/>
          <a:ext cx="3197323" cy="191839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672" tIns="164454" rIns="156672" bIns="164454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-he can select his course  and write down its time .</a:t>
          </a:r>
        </a:p>
      </dsp:txBody>
      <dsp:txXfrm>
        <a:off x="5305942" y="2327"/>
        <a:ext cx="3197323" cy="1918394"/>
      </dsp:txXfrm>
    </dsp:sp>
    <dsp:sp modelId="{B7C690AF-4666-4222-B6D2-9FA7FD00A09F}">
      <dsp:nvSpPr>
        <dsp:cNvPr id="0" name=""/>
        <dsp:cNvSpPr/>
      </dsp:nvSpPr>
      <dsp:spPr>
        <a:xfrm>
          <a:off x="4568757" y="3569583"/>
          <a:ext cx="70478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704784" y="45720"/>
              </a:lnTo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902765" y="3611626"/>
        <a:ext cx="36769" cy="7353"/>
      </dsp:txXfrm>
    </dsp:sp>
    <dsp:sp modelId="{8A49828B-B375-418C-BF74-3AA364DCA8EB}">
      <dsp:nvSpPr>
        <dsp:cNvPr id="0" name=""/>
        <dsp:cNvSpPr/>
      </dsp:nvSpPr>
      <dsp:spPr>
        <a:xfrm>
          <a:off x="1373233" y="2656106"/>
          <a:ext cx="3197323" cy="191839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672" tIns="164454" rIns="156672" bIns="164454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He can also update  his data &amp;&amp;log out if wanted .</a:t>
          </a:r>
        </a:p>
      </dsp:txBody>
      <dsp:txXfrm>
        <a:off x="1373233" y="2656106"/>
        <a:ext cx="3197323" cy="1918394"/>
      </dsp:txXfrm>
    </dsp:sp>
    <dsp:sp modelId="{A098AC58-7339-4808-802E-3E0894653DA5}">
      <dsp:nvSpPr>
        <dsp:cNvPr id="0" name=""/>
        <dsp:cNvSpPr/>
      </dsp:nvSpPr>
      <dsp:spPr>
        <a:xfrm>
          <a:off x="5305942" y="2656106"/>
          <a:ext cx="3197323" cy="191839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672" tIns="164454" rIns="156672" bIns="164454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-He can rate his teacher after the course ended .</a:t>
          </a:r>
        </a:p>
      </dsp:txBody>
      <dsp:txXfrm>
        <a:off x="5305942" y="2656106"/>
        <a:ext cx="3197323" cy="191839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A8F5B1-88A7-40EC-B3B1-971AE77C1E87}">
      <dsp:nvSpPr>
        <dsp:cNvPr id="0" name=""/>
        <dsp:cNvSpPr/>
      </dsp:nvSpPr>
      <dsp:spPr>
        <a:xfrm>
          <a:off x="2132447" y="1403890"/>
          <a:ext cx="45897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58976" y="45720"/>
              </a:lnTo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349696" y="1447163"/>
        <a:ext cx="24478" cy="4895"/>
      </dsp:txXfrm>
    </dsp:sp>
    <dsp:sp modelId="{F1618953-426E-41B5-A8FA-079C9A7866C0}">
      <dsp:nvSpPr>
        <dsp:cNvPr id="0" name=""/>
        <dsp:cNvSpPr/>
      </dsp:nvSpPr>
      <dsp:spPr>
        <a:xfrm>
          <a:off x="5654" y="811033"/>
          <a:ext cx="2128592" cy="127715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303" tIns="109484" rIns="104303" bIns="109484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New student doesn't have  an account before so  he have to sign up  </a:t>
          </a:r>
        </a:p>
      </dsp:txBody>
      <dsp:txXfrm>
        <a:off x="5654" y="811033"/>
        <a:ext cx="2128592" cy="1277155"/>
      </dsp:txXfrm>
    </dsp:sp>
    <dsp:sp modelId="{75DDFEE6-9ADB-4420-A190-D0563DC11108}">
      <dsp:nvSpPr>
        <dsp:cNvPr id="0" name=""/>
        <dsp:cNvSpPr/>
      </dsp:nvSpPr>
      <dsp:spPr>
        <a:xfrm>
          <a:off x="4750616" y="1403890"/>
          <a:ext cx="45897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58976" y="45720"/>
              </a:lnTo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967865" y="1447163"/>
        <a:ext cx="24478" cy="4895"/>
      </dsp:txXfrm>
    </dsp:sp>
    <dsp:sp modelId="{FA5F21D1-A426-40A1-9EF5-8E9DF1298E30}">
      <dsp:nvSpPr>
        <dsp:cNvPr id="0" name=""/>
        <dsp:cNvSpPr/>
      </dsp:nvSpPr>
      <dsp:spPr>
        <a:xfrm>
          <a:off x="2623824" y="811033"/>
          <a:ext cx="2128592" cy="127715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303" tIns="109484" rIns="104303" bIns="109484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When signing up he enters his data like [name, id ,phone ,email, password, address, ]</a:t>
          </a:r>
        </a:p>
      </dsp:txBody>
      <dsp:txXfrm>
        <a:off x="2623824" y="811033"/>
        <a:ext cx="2128592" cy="1277155"/>
      </dsp:txXfrm>
    </dsp:sp>
    <dsp:sp modelId="{7FE4EC7D-D41F-4231-B824-3E5067F19FF7}">
      <dsp:nvSpPr>
        <dsp:cNvPr id="0" name=""/>
        <dsp:cNvSpPr/>
      </dsp:nvSpPr>
      <dsp:spPr>
        <a:xfrm>
          <a:off x="1069951" y="2086388"/>
          <a:ext cx="5236338" cy="458976"/>
        </a:xfrm>
        <a:custGeom>
          <a:avLst/>
          <a:gdLst/>
          <a:ahLst/>
          <a:cxnLst/>
          <a:rect l="0" t="0" r="0" b="0"/>
          <a:pathLst>
            <a:path>
              <a:moveTo>
                <a:pt x="5236338" y="0"/>
              </a:moveTo>
              <a:lnTo>
                <a:pt x="5236338" y="246588"/>
              </a:lnTo>
              <a:lnTo>
                <a:pt x="0" y="246588"/>
              </a:lnTo>
              <a:lnTo>
                <a:pt x="0" y="458976"/>
              </a:lnTo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556641" y="2313429"/>
        <a:ext cx="262958" cy="4895"/>
      </dsp:txXfrm>
    </dsp:sp>
    <dsp:sp modelId="{AE174720-3D56-4A08-A40C-D5A5ADB677EB}">
      <dsp:nvSpPr>
        <dsp:cNvPr id="0" name=""/>
        <dsp:cNvSpPr/>
      </dsp:nvSpPr>
      <dsp:spPr>
        <a:xfrm>
          <a:off x="5241993" y="811033"/>
          <a:ext cx="2128592" cy="127715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303" tIns="109484" rIns="104303" bIns="109484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He should login to be treated like old students  and check his data have been saved correctly.</a:t>
          </a:r>
        </a:p>
      </dsp:txBody>
      <dsp:txXfrm>
        <a:off x="5241993" y="811033"/>
        <a:ext cx="2128592" cy="1277155"/>
      </dsp:txXfrm>
    </dsp:sp>
    <dsp:sp modelId="{3331B674-34FA-4624-BFC5-E50010CC5216}">
      <dsp:nvSpPr>
        <dsp:cNvPr id="0" name=""/>
        <dsp:cNvSpPr/>
      </dsp:nvSpPr>
      <dsp:spPr>
        <a:xfrm>
          <a:off x="2132447" y="3170623"/>
          <a:ext cx="45897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58976" y="45720"/>
              </a:lnTo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349696" y="3213895"/>
        <a:ext cx="24478" cy="4895"/>
      </dsp:txXfrm>
    </dsp:sp>
    <dsp:sp modelId="{C3802530-B5AF-4661-8E64-A2E04D46C210}">
      <dsp:nvSpPr>
        <dsp:cNvPr id="0" name=""/>
        <dsp:cNvSpPr/>
      </dsp:nvSpPr>
      <dsp:spPr>
        <a:xfrm>
          <a:off x="5654" y="2577765"/>
          <a:ext cx="2128592" cy="127715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303" tIns="109484" rIns="104303" bIns="109484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Arial" panose="020B0604020202020204"/>
            </a:rPr>
            <a:t> </a:t>
          </a:r>
          <a:r>
            <a:rPr lang="en-US" sz="1600" kern="1200">
              <a:latin typeface="Arial" panose="020B0604020202020204"/>
            </a:rPr>
            <a:t>After being  aHe</a:t>
          </a:r>
          <a:r>
            <a:rPr lang="en-US" sz="1600" kern="1200"/>
            <a:t>  select ,add, remove courses </a:t>
          </a:r>
          <a:r>
            <a:rPr lang="en-US" sz="1600" kern="1200" dirty="0"/>
            <a:t>.</a:t>
          </a:r>
        </a:p>
      </dsp:txBody>
      <dsp:txXfrm>
        <a:off x="5654" y="2577765"/>
        <a:ext cx="2128592" cy="1277155"/>
      </dsp:txXfrm>
    </dsp:sp>
    <dsp:sp modelId="{A4C54C28-10B4-463B-9055-8399C25F56B0}">
      <dsp:nvSpPr>
        <dsp:cNvPr id="0" name=""/>
        <dsp:cNvSpPr/>
      </dsp:nvSpPr>
      <dsp:spPr>
        <a:xfrm>
          <a:off x="4750616" y="3170623"/>
          <a:ext cx="45897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58976" y="45720"/>
              </a:lnTo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967865" y="3213895"/>
        <a:ext cx="24478" cy="4895"/>
      </dsp:txXfrm>
    </dsp:sp>
    <dsp:sp modelId="{072A5092-7707-45C1-A9E6-E607386BE5AB}">
      <dsp:nvSpPr>
        <dsp:cNvPr id="0" name=""/>
        <dsp:cNvSpPr/>
      </dsp:nvSpPr>
      <dsp:spPr>
        <a:xfrm>
          <a:off x="2623824" y="2577765"/>
          <a:ext cx="2128592" cy="127715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303" tIns="109484" rIns="104303" bIns="109484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-also update his data </a:t>
          </a:r>
        </a:p>
      </dsp:txBody>
      <dsp:txXfrm>
        <a:off x="2623824" y="2577765"/>
        <a:ext cx="2128592" cy="1277155"/>
      </dsp:txXfrm>
    </dsp:sp>
    <dsp:sp modelId="{28689CC3-DC23-4649-BE02-43E02BAC7A97}">
      <dsp:nvSpPr>
        <dsp:cNvPr id="0" name=""/>
        <dsp:cNvSpPr/>
      </dsp:nvSpPr>
      <dsp:spPr>
        <a:xfrm>
          <a:off x="5241993" y="2577765"/>
          <a:ext cx="2128592" cy="127715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303" tIns="109484" rIns="104303" bIns="109484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He can logout </a:t>
          </a:r>
        </a:p>
      </dsp:txBody>
      <dsp:txXfrm>
        <a:off x="5241993" y="2577765"/>
        <a:ext cx="2128592" cy="127715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FBDA92F-2D3A-4A9D-AC92-E1C594AA35BB}">
      <dsp:nvSpPr>
        <dsp:cNvPr id="0" name=""/>
        <dsp:cNvSpPr/>
      </dsp:nvSpPr>
      <dsp:spPr>
        <a:xfrm>
          <a:off x="0" y="841104"/>
          <a:ext cx="8572826" cy="1552808"/>
        </a:xfrm>
        <a:prstGeom prst="roundRect">
          <a:avLst>
            <a:gd name="adj" fmla="val 10000"/>
          </a:avLst>
        </a:prstGeom>
        <a:solidFill>
          <a:schemeClr val="accent3">
            <a:lumMod val="40000"/>
            <a:lumOff val="6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0E49DF9-D6D7-4227-9CC3-AB8030D52C84}">
      <dsp:nvSpPr>
        <dsp:cNvPr id="0" name=""/>
        <dsp:cNvSpPr/>
      </dsp:nvSpPr>
      <dsp:spPr>
        <a:xfrm>
          <a:off x="469724" y="1190486"/>
          <a:ext cx="854044" cy="85404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82CFE8C-D680-444C-A398-B6697CCD02BC}">
      <dsp:nvSpPr>
        <dsp:cNvPr id="0" name=""/>
        <dsp:cNvSpPr/>
      </dsp:nvSpPr>
      <dsp:spPr>
        <a:xfrm>
          <a:off x="1793493" y="841104"/>
          <a:ext cx="6779332" cy="15528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4339" tIns="164339" rIns="164339" bIns="164339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-teacher enters his datalike : name ,id ,email ,phone , graduation date-university-department  , # experience years , rating of last course  to welcome his students in an info methods .</a:t>
          </a:r>
          <a:endParaRPr lang="en-US" sz="2000" kern="1200" dirty="0">
            <a:latin typeface="Arial" panose="020B0604020202020204"/>
          </a:endParaRPr>
        </a:p>
      </dsp:txBody>
      <dsp:txXfrm>
        <a:off x="1793493" y="841104"/>
        <a:ext cx="6779332" cy="1552808"/>
      </dsp:txXfrm>
    </dsp:sp>
    <dsp:sp modelId="{53C604EB-AD04-4017-BAC2-439C7FEFBD06}">
      <dsp:nvSpPr>
        <dsp:cNvPr id="0" name=""/>
        <dsp:cNvSpPr/>
      </dsp:nvSpPr>
      <dsp:spPr>
        <a:xfrm>
          <a:off x="0" y="2782114"/>
          <a:ext cx="8572826" cy="155280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083191A-8281-4A74-A2BA-D44BFE12F897}">
      <dsp:nvSpPr>
        <dsp:cNvPr id="0" name=""/>
        <dsp:cNvSpPr/>
      </dsp:nvSpPr>
      <dsp:spPr>
        <a:xfrm>
          <a:off x="469724" y="3131496"/>
          <a:ext cx="854044" cy="85404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5ED28B-3CB6-40EB-85AC-0EA77B017CC0}">
      <dsp:nvSpPr>
        <dsp:cNvPr id="0" name=""/>
        <dsp:cNvSpPr/>
      </dsp:nvSpPr>
      <dsp:spPr>
        <a:xfrm>
          <a:off x="1793493" y="2782114"/>
          <a:ext cx="6779332" cy="15528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4339" tIns="164339" rIns="164339" bIns="164339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bg1"/>
              </a:solidFill>
            </a:rPr>
            <a:t>He have permission to </a:t>
          </a:r>
          <a:r>
            <a:rPr lang="en-US" sz="2000" kern="1200" dirty="0">
              <a:solidFill>
                <a:schemeClr val="bg1"/>
              </a:solidFill>
              <a:latin typeface="Arial" panose="020B0604020202020204"/>
            </a:rPr>
            <a:t>:[-</a:t>
          </a:r>
          <a:r>
            <a:rPr lang="en-US" sz="2000" kern="1200" dirty="0">
              <a:solidFill>
                <a:schemeClr val="bg1"/>
              </a:solidFill>
            </a:rPr>
            <a:t>add courses ,delete courses </a:t>
          </a:r>
          <a:r>
            <a:rPr lang="en-US" sz="2000" kern="1200" dirty="0">
              <a:solidFill>
                <a:schemeClr val="bg1"/>
              </a:solidFill>
              <a:latin typeface="Arial" panose="020B0604020202020204"/>
            </a:rPr>
            <a:t>,</a:t>
          </a:r>
          <a:r>
            <a:rPr lang="en-US" sz="2000" kern="1200" dirty="0">
              <a:solidFill>
                <a:schemeClr val="bg1"/>
              </a:solidFill>
            </a:rPr>
            <a:t>Add  or delete a sessions dates  for existed  courses </a:t>
          </a:r>
          <a:r>
            <a:rPr lang="en-US" sz="2000" kern="1200" dirty="0">
              <a:solidFill>
                <a:schemeClr val="bg1"/>
              </a:solidFill>
              <a:latin typeface="Arial" panose="020B0604020202020204"/>
            </a:rPr>
            <a:t>]</a:t>
          </a:r>
        </a:p>
      </dsp:txBody>
      <dsp:txXfrm>
        <a:off x="1793493" y="2782114"/>
        <a:ext cx="6779332" cy="155280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B0E3BA-BE81-40F7-8403-F74D11BE2038}">
      <dsp:nvSpPr>
        <dsp:cNvPr id="0" name=""/>
        <dsp:cNvSpPr/>
      </dsp:nvSpPr>
      <dsp:spPr>
        <a:xfrm>
          <a:off x="0" y="0"/>
          <a:ext cx="8395025" cy="1373048"/>
        </a:xfrm>
        <a:prstGeom prst="roundRect">
          <a:avLst>
            <a:gd name="adj" fmla="val 10000"/>
          </a:avLst>
        </a:prstGeom>
        <a:solidFill>
          <a:schemeClr val="accent4">
            <a:lumMod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That class shows courses attributes like course name, id ,date ,start time ,length ,location by room id ,price ,rating of its instructor  </a:t>
          </a:r>
        </a:p>
      </dsp:txBody>
      <dsp:txXfrm>
        <a:off x="40215" y="40215"/>
        <a:ext cx="6913399" cy="1292618"/>
      </dsp:txXfrm>
    </dsp:sp>
    <dsp:sp modelId="{65BBB3F1-3FBB-41B3-8B51-1B5BA5FE6E39}">
      <dsp:nvSpPr>
        <dsp:cNvPr id="0" name=""/>
        <dsp:cNvSpPr/>
      </dsp:nvSpPr>
      <dsp:spPr>
        <a:xfrm>
          <a:off x="740737" y="1601889"/>
          <a:ext cx="8395025" cy="1373048"/>
        </a:xfrm>
        <a:prstGeom prst="roundRect">
          <a:avLst>
            <a:gd name="adj" fmla="val 10000"/>
          </a:avLst>
        </a:prstGeom>
        <a:solidFill>
          <a:schemeClr val="tx2">
            <a:lumMod val="25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Within this class  course location can change from update-place()</a:t>
          </a:r>
        </a:p>
      </dsp:txBody>
      <dsp:txXfrm>
        <a:off x="780952" y="1642104"/>
        <a:ext cx="6681376" cy="1292618"/>
      </dsp:txXfrm>
    </dsp:sp>
    <dsp:sp modelId="{E7A53878-55E8-4269-989C-11DD4C38BE03}">
      <dsp:nvSpPr>
        <dsp:cNvPr id="0" name=""/>
        <dsp:cNvSpPr/>
      </dsp:nvSpPr>
      <dsp:spPr>
        <a:xfrm>
          <a:off x="1481474" y="3203779"/>
          <a:ext cx="8395025" cy="1373048"/>
        </a:xfrm>
        <a:prstGeom prst="roundRect">
          <a:avLst>
            <a:gd name="adj" fmla="val 10000"/>
          </a:avLst>
        </a:prstGeom>
        <a:solidFill>
          <a:schemeClr val="tx2">
            <a:lumMod val="1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Course is available or not is shown </a:t>
          </a:r>
        </a:p>
      </dsp:txBody>
      <dsp:txXfrm>
        <a:off x="1521689" y="3243994"/>
        <a:ext cx="6681376" cy="1292618"/>
      </dsp:txXfrm>
    </dsp:sp>
    <dsp:sp modelId="{C381A1C5-4DB0-4BAF-B131-4D9D070E9EBC}">
      <dsp:nvSpPr>
        <dsp:cNvPr id="0" name=""/>
        <dsp:cNvSpPr/>
      </dsp:nvSpPr>
      <dsp:spPr>
        <a:xfrm>
          <a:off x="7502543" y="1041228"/>
          <a:ext cx="892481" cy="892481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7703351" y="1041228"/>
        <a:ext cx="490865" cy="671592"/>
      </dsp:txXfrm>
    </dsp:sp>
    <dsp:sp modelId="{C713E673-ED7F-4D01-9F50-A054176C0698}">
      <dsp:nvSpPr>
        <dsp:cNvPr id="0" name=""/>
        <dsp:cNvSpPr/>
      </dsp:nvSpPr>
      <dsp:spPr>
        <a:xfrm>
          <a:off x="8243281" y="2633964"/>
          <a:ext cx="892481" cy="892481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8444089" y="2633964"/>
        <a:ext cx="490865" cy="67159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1B9659-BFF0-4EF6-B5A1-49B3266FB8FF}">
      <dsp:nvSpPr>
        <dsp:cNvPr id="0" name=""/>
        <dsp:cNvSpPr/>
      </dsp:nvSpPr>
      <dsp:spPr>
        <a:xfrm>
          <a:off x="0" y="1296967"/>
          <a:ext cx="2777765" cy="176388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CB56E3-C6B9-473F-8899-37A84E8C4C60}">
      <dsp:nvSpPr>
        <dsp:cNvPr id="0" name=""/>
        <dsp:cNvSpPr/>
      </dsp:nvSpPr>
      <dsp:spPr>
        <a:xfrm>
          <a:off x="308640" y="1590176"/>
          <a:ext cx="2777765" cy="176388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That class shows center  attributes like place  name, id ,location  ,# rooms ,   rooms id , all provided courses name .</a:t>
          </a:r>
        </a:p>
      </dsp:txBody>
      <dsp:txXfrm>
        <a:off x="360302" y="1641838"/>
        <a:ext cx="2674441" cy="1660557"/>
      </dsp:txXfrm>
    </dsp:sp>
    <dsp:sp modelId="{388C0D90-15E2-47C1-9989-DD37D369DF48}">
      <dsp:nvSpPr>
        <dsp:cNvPr id="0" name=""/>
        <dsp:cNvSpPr/>
      </dsp:nvSpPr>
      <dsp:spPr>
        <a:xfrm>
          <a:off x="3395046" y="1296967"/>
          <a:ext cx="2777765" cy="176388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FE3F7E-96E0-4627-9546-DCA3F113FED3}">
      <dsp:nvSpPr>
        <dsp:cNvPr id="0" name=""/>
        <dsp:cNvSpPr/>
      </dsp:nvSpPr>
      <dsp:spPr>
        <a:xfrm>
          <a:off x="3703687" y="1590176"/>
          <a:ext cx="2777765" cy="176388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Within this class  firstly a welcoming method is shown with some info about the place .</a:t>
          </a:r>
        </a:p>
      </dsp:txBody>
      <dsp:txXfrm>
        <a:off x="3755349" y="1641838"/>
        <a:ext cx="2674441" cy="1660557"/>
      </dsp:txXfrm>
    </dsp:sp>
    <dsp:sp modelId="{BE912C2C-10D9-4621-9ECF-06EBFA4435F2}">
      <dsp:nvSpPr>
        <dsp:cNvPr id="0" name=""/>
        <dsp:cNvSpPr/>
      </dsp:nvSpPr>
      <dsp:spPr>
        <a:xfrm>
          <a:off x="6790093" y="1296967"/>
          <a:ext cx="2777765" cy="176388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5F9F3F0-835E-4A6D-8E0A-AE5143BFA412}">
      <dsp:nvSpPr>
        <dsp:cNvPr id="0" name=""/>
        <dsp:cNvSpPr/>
      </dsp:nvSpPr>
      <dsp:spPr>
        <a:xfrm>
          <a:off x="7098734" y="1590176"/>
          <a:ext cx="2777765" cy="176388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latin typeface="Arial" panose="020B0604020202020204"/>
            </a:rPr>
            <a:t>Shows available rooms for courses </a:t>
          </a:r>
        </a:p>
      </dsp:txBody>
      <dsp:txXfrm>
        <a:off x="7150396" y="1641838"/>
        <a:ext cx="2674441" cy="166055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4AA43A-3F76-4A13-9CD6-36134EB429E3}" type="datetimeFigureOut">
              <a:rPr lang="en-US"/>
              <a:t>7/28/2023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50423A-8BCE-448E-A97B-03A88B2B12C1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13958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674A4F-2B7A-4ECB-A400-260B2FFC03C1}" type="datetimeFigureOut">
              <a:rPr lang="en-US"/>
              <a:t>7/28/2023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F2A70B-78F2-4DCF-B53B-C990D2FAFB8A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115705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07271" y="0"/>
            <a:ext cx="7932282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8939552" y="0"/>
            <a:ext cx="27425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11128" y="3428999"/>
            <a:ext cx="5516629" cy="2268559"/>
          </a:xfrm>
        </p:spPr>
        <p:txBody>
          <a:bodyPr anchor="t">
            <a:normAutofit/>
          </a:bodyPr>
          <a:lstStyle>
            <a:lvl1pPr algn="r">
              <a:defRPr sz="10664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71552" y="2268787"/>
            <a:ext cx="5356205" cy="1160213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3199" b="0">
                <a:solidFill>
                  <a:schemeClr val="tx1"/>
                </a:solidFill>
              </a:defRPr>
            </a:lvl1pPr>
            <a:lvl2pPr marL="812582" indent="0" algn="ctr">
              <a:buNone/>
              <a:defRPr sz="3199"/>
            </a:lvl2pPr>
            <a:lvl3pPr marL="1625163" indent="0" algn="ctr">
              <a:buNone/>
              <a:defRPr sz="3199"/>
            </a:lvl3pPr>
            <a:lvl4pPr marL="2437745" indent="0" algn="ctr">
              <a:buNone/>
              <a:defRPr sz="2844"/>
            </a:lvl4pPr>
            <a:lvl5pPr marL="3250326" indent="0" algn="ctr">
              <a:buNone/>
              <a:defRPr sz="2844"/>
            </a:lvl5pPr>
            <a:lvl6pPr marL="4062908" indent="0" algn="ctr">
              <a:buNone/>
              <a:defRPr sz="2844"/>
            </a:lvl6pPr>
            <a:lvl7pPr marL="4875489" indent="0" algn="ctr">
              <a:buNone/>
              <a:defRPr sz="2844"/>
            </a:lvl7pPr>
            <a:lvl8pPr marL="5688071" indent="0" algn="ctr">
              <a:buNone/>
              <a:defRPr sz="2844"/>
            </a:lvl8pPr>
            <a:lvl9pPr marL="6500652" indent="0" algn="ctr">
              <a:buNone/>
              <a:defRPr sz="2844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3A824-1A51-4B26-AD58-A6D8E14F6C04}" type="datetimeFigureOut">
              <a:rPr lang="en-US" dirty="0"/>
              <a:t>7/28/2023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Ins="45720"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190711" y="3262853"/>
            <a:ext cx="415528" cy="7487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266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4266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66813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004217" y="0"/>
            <a:ext cx="10369615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1374365" y="0"/>
            <a:ext cx="27425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>
            <a:off x="2193664" y="641225"/>
            <a:ext cx="415528" cy="584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199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777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1128" y="808057"/>
            <a:ext cx="7952020" cy="107722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7E33E-8B18-4087-B112-809917729534}" type="datetimeFigureOut">
              <a:rPr lang="en-US" dirty="0"/>
              <a:t>7/28/2023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06505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004217" y="0"/>
            <a:ext cx="10369615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/>
          <p:cNvSpPr/>
          <p:nvPr/>
        </p:nvSpPr>
        <p:spPr>
          <a:xfrm>
            <a:off x="11374365" y="0"/>
            <a:ext cx="27425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 rot="5400000">
            <a:off x="10337141" y="416061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199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777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36974" y="805818"/>
            <a:ext cx="1326174" cy="524412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608072" y="970410"/>
            <a:ext cx="6465219" cy="5079534"/>
          </a:xfrm>
        </p:spPr>
        <p:txBody>
          <a:bodyPr vert="eaVert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FE419-2371-464F-8239-3959401C3561}" type="datetimeFigureOut">
              <a:rPr lang="en-US" dirty="0"/>
              <a:t>7/28/2023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64087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1004217" y="0"/>
            <a:ext cx="10369615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1374365" y="0"/>
            <a:ext cx="27425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162C4-EDD9-4389-A98B-B87ECEA2A816}" type="datetimeFigureOut">
              <a:rPr lang="en-US" dirty="0"/>
              <a:t>7/28/2023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194371" y="641225"/>
            <a:ext cx="415528" cy="584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199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777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97957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004217" y="0"/>
            <a:ext cx="10369615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/>
          <p:cNvSpPr/>
          <p:nvPr/>
        </p:nvSpPr>
        <p:spPr>
          <a:xfrm>
            <a:off x="11374365" y="0"/>
            <a:ext cx="27425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TextBox 10"/>
          <p:cNvSpPr txBox="1"/>
          <p:nvPr/>
        </p:nvSpPr>
        <p:spPr>
          <a:xfrm>
            <a:off x="2191272" y="2962586"/>
            <a:ext cx="415528" cy="584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199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777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193" y="3147254"/>
            <a:ext cx="7954488" cy="1424746"/>
          </a:xfrm>
        </p:spPr>
        <p:txBody>
          <a:bodyPr anchor="t">
            <a:normAutofit/>
          </a:bodyPr>
          <a:lstStyle>
            <a:lvl1pPr algn="r">
              <a:defRPr sz="5687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246" y="2268786"/>
            <a:ext cx="7789902" cy="878468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3199">
                <a:solidFill>
                  <a:schemeClr val="tx1"/>
                </a:solidFill>
              </a:defRPr>
            </a:lvl1pPr>
            <a:lvl2pPr marL="812582" indent="0">
              <a:buNone/>
              <a:defRPr sz="3199">
                <a:solidFill>
                  <a:schemeClr val="tx1">
                    <a:tint val="75000"/>
                  </a:schemeClr>
                </a:solidFill>
              </a:defRPr>
            </a:lvl2pPr>
            <a:lvl3pPr marL="1625163" indent="0">
              <a:buNone/>
              <a:defRPr sz="3199">
                <a:solidFill>
                  <a:schemeClr val="tx1">
                    <a:tint val="75000"/>
                  </a:schemeClr>
                </a:solidFill>
              </a:defRPr>
            </a:lvl3pPr>
            <a:lvl4pPr marL="2437745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4pPr>
            <a:lvl5pPr marL="3250326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5pPr>
            <a:lvl6pPr marL="4062908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6pPr>
            <a:lvl7pPr marL="4875489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7pPr>
            <a:lvl8pPr marL="5688071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8pPr>
            <a:lvl9pPr marL="6500652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059C3-6A89-4494-99FF-5A4D6FFD50EB}" type="datetimeFigureOut">
              <a:rPr lang="en-US" dirty="0"/>
              <a:t>7/28/2023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88892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1004217" y="0"/>
            <a:ext cx="10369615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/>
          <p:cNvSpPr/>
          <p:nvPr/>
        </p:nvSpPr>
        <p:spPr>
          <a:xfrm>
            <a:off x="11374365" y="0"/>
            <a:ext cx="27425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194" y="805818"/>
            <a:ext cx="7948913" cy="108170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04696" y="2052116"/>
            <a:ext cx="3890946" cy="399782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64900" y="2052115"/>
            <a:ext cx="3893208" cy="3997829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4B2F-12DE-47F5-8894-472B206D2E1E}" type="datetimeFigureOut">
              <a:rPr lang="en-US" dirty="0"/>
              <a:t>7/28/2023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195600" y="641223"/>
            <a:ext cx="415528" cy="584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199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777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01990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1004217" y="0"/>
            <a:ext cx="10369615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/>
          <p:cNvSpPr/>
          <p:nvPr/>
        </p:nvSpPr>
        <p:spPr>
          <a:xfrm>
            <a:off x="11374365" y="0"/>
            <a:ext cx="27425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TextBox 11"/>
          <p:cNvSpPr txBox="1"/>
          <p:nvPr/>
        </p:nvSpPr>
        <p:spPr>
          <a:xfrm>
            <a:off x="2193079" y="636424"/>
            <a:ext cx="415528" cy="584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199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777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193" y="805818"/>
            <a:ext cx="7954488" cy="107834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8606" y="2052115"/>
            <a:ext cx="3895452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3910" b="0" cap="none" baseline="0">
                <a:solidFill>
                  <a:schemeClr val="accent6"/>
                </a:solidFill>
              </a:defRPr>
            </a:lvl1pPr>
            <a:lvl2pPr marL="812582" indent="0">
              <a:buNone/>
              <a:defRPr sz="3555" b="1"/>
            </a:lvl2pPr>
            <a:lvl3pPr marL="1625163" indent="0">
              <a:buNone/>
              <a:defRPr sz="3199" b="1"/>
            </a:lvl3pPr>
            <a:lvl4pPr marL="2437745" indent="0">
              <a:buNone/>
              <a:defRPr sz="2844" b="1"/>
            </a:lvl4pPr>
            <a:lvl5pPr marL="3250326" indent="0">
              <a:buNone/>
              <a:defRPr sz="2844" b="1"/>
            </a:lvl5pPr>
            <a:lvl6pPr marL="4062908" indent="0">
              <a:buNone/>
              <a:defRPr sz="2844" b="1"/>
            </a:lvl6pPr>
            <a:lvl7pPr marL="4875489" indent="0">
              <a:buNone/>
              <a:defRPr sz="2844" b="1"/>
            </a:lvl7pPr>
            <a:lvl8pPr marL="5688071" indent="0">
              <a:buNone/>
              <a:defRPr sz="2844" b="1"/>
            </a:lvl8pPr>
            <a:lvl9pPr marL="6500652" indent="0">
              <a:buNone/>
              <a:defRPr sz="2844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08606" y="2851331"/>
            <a:ext cx="3892609" cy="3071434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64898" y="2052115"/>
            <a:ext cx="3898782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3910" b="0" cap="none" baseline="0">
                <a:solidFill>
                  <a:schemeClr val="accent6"/>
                </a:solidFill>
              </a:defRPr>
            </a:lvl1pPr>
            <a:lvl2pPr marL="812582" indent="0">
              <a:buNone/>
              <a:defRPr sz="3555" b="1"/>
            </a:lvl2pPr>
            <a:lvl3pPr marL="1625163" indent="0">
              <a:buNone/>
              <a:defRPr sz="3199" b="1"/>
            </a:lvl3pPr>
            <a:lvl4pPr marL="2437745" indent="0">
              <a:buNone/>
              <a:defRPr sz="2844" b="1"/>
            </a:lvl4pPr>
            <a:lvl5pPr marL="3250326" indent="0">
              <a:buNone/>
              <a:defRPr sz="2844" b="1"/>
            </a:lvl5pPr>
            <a:lvl6pPr marL="4062908" indent="0">
              <a:buNone/>
              <a:defRPr sz="2844" b="1"/>
            </a:lvl6pPr>
            <a:lvl7pPr marL="4875489" indent="0">
              <a:buNone/>
              <a:defRPr sz="2844" b="1"/>
            </a:lvl7pPr>
            <a:lvl8pPr marL="5688071" indent="0">
              <a:buNone/>
              <a:defRPr sz="2844" b="1"/>
            </a:lvl8pPr>
            <a:lvl9pPr marL="6500652" indent="0">
              <a:buNone/>
              <a:defRPr sz="2844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64899" y="2851331"/>
            <a:ext cx="3898782" cy="3071434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0E46F-7819-4ACF-B48B-48222C2ACC88}" type="datetimeFigureOut">
              <a:rPr lang="en-US" dirty="0"/>
              <a:t>7/28/2023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16470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004217" y="0"/>
            <a:ext cx="10369615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/>
          <p:cNvSpPr/>
          <p:nvPr/>
        </p:nvSpPr>
        <p:spPr>
          <a:xfrm>
            <a:off x="11374365" y="0"/>
            <a:ext cx="27425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F3416-4057-4DAA-829D-4CA07428D088}" type="datetimeFigureOut">
              <a:rPr lang="en-US" dirty="0"/>
              <a:t>7/28/2023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195600" y="641226"/>
            <a:ext cx="415528" cy="584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199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777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3217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004217" y="0"/>
            <a:ext cx="10369615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1374365" y="0"/>
            <a:ext cx="27425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D9284-D300-4297-87F7-E791DCC15DB1}" type="datetimeFigureOut">
              <a:rPr lang="en-US" dirty="0"/>
              <a:t>7/28/2023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06122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1004217" y="0"/>
            <a:ext cx="10369615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/>
          <p:cNvSpPr/>
          <p:nvPr/>
        </p:nvSpPr>
        <p:spPr>
          <a:xfrm>
            <a:off x="11374365" y="0"/>
            <a:ext cx="27425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TextBox 9"/>
          <p:cNvSpPr txBox="1"/>
          <p:nvPr/>
        </p:nvSpPr>
        <p:spPr>
          <a:xfrm>
            <a:off x="1553749" y="1127550"/>
            <a:ext cx="415528" cy="584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199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777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69810" y="1282452"/>
            <a:ext cx="2663667" cy="1903241"/>
          </a:xfrm>
        </p:spPr>
        <p:txBody>
          <a:bodyPr anchor="b">
            <a:normAutofit/>
          </a:bodyPr>
          <a:lstStyle>
            <a:lvl1pPr algn="l">
              <a:defRPr sz="4266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8820" y="805818"/>
            <a:ext cx="5444860" cy="5244126"/>
          </a:xfrm>
        </p:spPr>
        <p:txBody>
          <a:bodyPr anchor="ctr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69809" y="3186155"/>
            <a:ext cx="2663667" cy="2386397"/>
          </a:xfrm>
        </p:spPr>
        <p:txBody>
          <a:bodyPr/>
          <a:lstStyle>
            <a:lvl1pPr marL="0" indent="0" algn="l">
              <a:buNone/>
              <a:defRPr sz="2844"/>
            </a:lvl1pPr>
            <a:lvl2pPr marL="812582" indent="0">
              <a:buNone/>
              <a:defRPr sz="2488"/>
            </a:lvl2pPr>
            <a:lvl3pPr marL="1625163" indent="0">
              <a:buNone/>
              <a:defRPr sz="2133"/>
            </a:lvl3pPr>
            <a:lvl4pPr marL="2437745" indent="0">
              <a:buNone/>
              <a:defRPr sz="1777"/>
            </a:lvl4pPr>
            <a:lvl5pPr marL="3250326" indent="0">
              <a:buNone/>
              <a:defRPr sz="1777"/>
            </a:lvl5pPr>
            <a:lvl6pPr marL="4062908" indent="0">
              <a:buNone/>
              <a:defRPr sz="1777"/>
            </a:lvl6pPr>
            <a:lvl7pPr marL="4875489" indent="0">
              <a:buNone/>
              <a:defRPr sz="1777"/>
            </a:lvl7pPr>
            <a:lvl8pPr marL="5688071" indent="0">
              <a:buNone/>
              <a:defRPr sz="1777"/>
            </a:lvl8pPr>
            <a:lvl9pPr marL="6500652" indent="0">
              <a:buNone/>
              <a:defRPr sz="1777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25BB-DA17-4BA0-B3C8-3AC3ABC827E6}" type="datetimeFigureOut">
              <a:rPr lang="en-US" dirty="0"/>
              <a:t>7/28/2023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5492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004217" y="0"/>
            <a:ext cx="10369615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/>
          <p:cNvSpPr/>
          <p:nvPr/>
        </p:nvSpPr>
        <p:spPr>
          <a:xfrm>
            <a:off x="11374365" y="0"/>
            <a:ext cx="27425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45305" y="3229"/>
            <a:ext cx="4628528" cy="6858000"/>
          </a:xfrm>
          <a:solidFill>
            <a:schemeClr val="tx1">
              <a:alpha val="10000"/>
            </a:schemeClr>
          </a:solidFill>
          <a:ln w="9525" cap="sq">
            <a:noFill/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4976"/>
            </a:lvl1pPr>
            <a:lvl2pPr marL="812582" indent="0">
              <a:buNone/>
              <a:defRPr sz="4976"/>
            </a:lvl2pPr>
            <a:lvl3pPr marL="1625163" indent="0">
              <a:buNone/>
              <a:defRPr sz="4266"/>
            </a:lvl3pPr>
            <a:lvl4pPr marL="2437745" indent="0">
              <a:buNone/>
              <a:defRPr sz="3555"/>
            </a:lvl4pPr>
            <a:lvl5pPr marL="3250326" indent="0">
              <a:buNone/>
              <a:defRPr sz="3555"/>
            </a:lvl5pPr>
            <a:lvl6pPr marL="4062908" indent="0">
              <a:buNone/>
              <a:defRPr sz="3555"/>
            </a:lvl6pPr>
            <a:lvl7pPr marL="4875489" indent="0">
              <a:buNone/>
              <a:defRPr sz="3555"/>
            </a:lvl7pPr>
            <a:lvl8pPr marL="5688071" indent="0">
              <a:buNone/>
              <a:defRPr sz="3555"/>
            </a:lvl8pPr>
            <a:lvl9pPr marL="6500652" indent="0">
              <a:buNone/>
              <a:defRPr sz="3555"/>
            </a:lvl9pPr>
          </a:lstStyle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54281" y="1127550"/>
            <a:ext cx="415528" cy="584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199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777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0728" y="1282453"/>
            <a:ext cx="3969952" cy="1900473"/>
          </a:xfrm>
        </p:spPr>
        <p:txBody>
          <a:bodyPr anchor="b">
            <a:normAutofit/>
          </a:bodyPr>
          <a:lstStyle>
            <a:lvl1pPr algn="l">
              <a:defRPr sz="5687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69809" y="3182928"/>
            <a:ext cx="3970840" cy="2386394"/>
          </a:xfrm>
        </p:spPr>
        <p:txBody>
          <a:bodyPr>
            <a:normAutofit/>
          </a:bodyPr>
          <a:lstStyle>
            <a:lvl1pPr marL="0" indent="0" algn="l">
              <a:buNone/>
              <a:defRPr sz="3555"/>
            </a:lvl1pPr>
            <a:lvl2pPr marL="812582" indent="0">
              <a:buNone/>
              <a:defRPr sz="2488"/>
            </a:lvl2pPr>
            <a:lvl3pPr marL="1625163" indent="0">
              <a:buNone/>
              <a:defRPr sz="2133"/>
            </a:lvl3pPr>
            <a:lvl4pPr marL="2437745" indent="0">
              <a:buNone/>
              <a:defRPr sz="1777"/>
            </a:lvl4pPr>
            <a:lvl5pPr marL="3250326" indent="0">
              <a:buNone/>
              <a:defRPr sz="1777"/>
            </a:lvl5pPr>
            <a:lvl6pPr marL="4062908" indent="0">
              <a:buNone/>
              <a:defRPr sz="1777"/>
            </a:lvl6pPr>
            <a:lvl7pPr marL="4875489" indent="0">
              <a:buNone/>
              <a:defRPr sz="1777"/>
            </a:lvl7pPr>
            <a:lvl8pPr marL="5688071" indent="0">
              <a:buNone/>
              <a:defRPr sz="1777"/>
            </a:lvl8pPr>
            <a:lvl9pPr marL="6500652" indent="0">
              <a:buNone/>
              <a:defRPr sz="1777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C4C9A-3960-41CF-A4E9-2A8FB932454B}" type="datetimeFigureOut">
              <a:rPr lang="en-US" dirty="0"/>
              <a:t>7/28/2023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5161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057" y="2105202"/>
            <a:ext cx="9357767" cy="475279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6693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963923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11128" y="808057"/>
            <a:ext cx="7956259" cy="10772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2877" y="2052116"/>
            <a:ext cx="7794510" cy="3997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-810200" y="5270628"/>
            <a:ext cx="2662729" cy="182832"/>
          </a:xfrm>
          <a:prstGeom prst="rect">
            <a:avLst/>
          </a:prstGeom>
        </p:spPr>
        <p:txBody>
          <a:bodyPr vert="horz" lIns="91440" tIns="18288" rIns="91440" bIns="45720" rtlCol="0" anchor="t"/>
          <a:lstStyle>
            <a:lvl1pPr algn="r">
              <a:defRPr sz="1422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3CBC1C18-307B-4F68-A007-B5B542270E8D}" type="datetimeFigureOut">
              <a:rPr lang="en-US" dirty="0"/>
              <a:t>7/28/2023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-2237314" y="3661168"/>
            <a:ext cx="5885352" cy="179129"/>
          </a:xfrm>
          <a:prstGeom prst="rect">
            <a:avLst/>
          </a:prstGeom>
        </p:spPr>
        <p:txBody>
          <a:bodyPr vert="horz" lIns="91440" tIns="45720" rIns="91440" bIns="18288" rtlCol="0" anchor="b"/>
          <a:lstStyle>
            <a:lvl1pPr algn="r">
              <a:defRPr sz="142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8366" y="164593"/>
            <a:ext cx="636561" cy="322851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319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>
            <a:off x="961792" y="0"/>
            <a:ext cx="45707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9211308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34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34448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9533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5888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70973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17328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642616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108960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575304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04164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jpe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4.xml"/><Relationship Id="rId3" Type="http://schemas.openxmlformats.org/officeDocument/2006/relationships/image" Target="../media/image2.png"/><Relationship Id="rId7" Type="http://schemas.openxmlformats.org/officeDocument/2006/relationships/diagramQuickStyle" Target="../diagrams/quickStyle4.xm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Relationship Id="rId6" Type="http://schemas.openxmlformats.org/officeDocument/2006/relationships/diagramLayout" Target="../diagrams/layout4.xml"/><Relationship Id="rId5" Type="http://schemas.openxmlformats.org/officeDocument/2006/relationships/diagramData" Target="../diagrams/data4.xml"/><Relationship Id="rId4" Type="http://schemas.openxmlformats.org/officeDocument/2006/relationships/image" Target="../media/image3.png"/><Relationship Id="rId9" Type="http://schemas.microsoft.com/office/2007/relationships/diagramDrawing" Target="../diagrams/drawing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png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7.xml"/><Relationship Id="rId3" Type="http://schemas.openxmlformats.org/officeDocument/2006/relationships/image" Target="../media/image2.png"/><Relationship Id="rId7" Type="http://schemas.openxmlformats.org/officeDocument/2006/relationships/diagramQuickStyle" Target="../diagrams/quickStyle7.xm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Relationship Id="rId6" Type="http://schemas.openxmlformats.org/officeDocument/2006/relationships/diagramLayout" Target="../diagrams/layout7.xml"/><Relationship Id="rId5" Type="http://schemas.openxmlformats.org/officeDocument/2006/relationships/diagramData" Target="../diagrams/data7.xml"/><Relationship Id="rId4" Type="http://schemas.openxmlformats.org/officeDocument/2006/relationships/image" Target="../media/image3.png"/><Relationship Id="rId9" Type="http://schemas.microsoft.com/office/2007/relationships/diagramDrawing" Target="../diagrams/drawing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image" Target="../media/image3.png"/><Relationship Id="rId7" Type="http://schemas.openxmlformats.org/officeDocument/2006/relationships/diagramQuickStyle" Target="../diagrams/quickStyle2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4" Type="http://schemas.openxmlformats.org/officeDocument/2006/relationships/image" Target="../media/image6.jpeg"/><Relationship Id="rId9" Type="http://schemas.microsoft.com/office/2007/relationships/diagramDrawing" Target="../diagrams/drawing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996F86B-8A8D-482B-AB2B-1A8EE4EF27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692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F7B2BC4-6DAA-43BB-BBF8-74F594318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056" y="2105202"/>
            <a:ext cx="9357768" cy="475279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E9DBD7B-6F32-47F1-9654-A2CB59691D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6692" cy="6858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2A06CCF8-E75B-4B55-99FB-2D76CBD122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392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3F55E8D-2CEA-40CC-84B8-110F9CCFEC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1791" y="0"/>
            <a:ext cx="45707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03899BD-A4C7-4D2F-B882-E373ADDBF3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270" y="0"/>
            <a:ext cx="4427173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2087" y="1490395"/>
            <a:ext cx="5042931" cy="4706487"/>
          </a:xfrm>
        </p:spPr>
        <p:txBody>
          <a:bodyPr>
            <a:normAutofit/>
          </a:bodyPr>
          <a:lstStyle/>
          <a:p>
            <a:r>
              <a:rPr lang="en-US" sz="3600" dirty="0">
                <a:ea typeface="+mj-lt"/>
                <a:cs typeface="+mj-lt"/>
              </a:rPr>
              <a:t>Student  Record      Management System</a:t>
            </a:r>
            <a:endParaRPr lang="en-US" sz="3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7450" y="5722689"/>
            <a:ext cx="2503101" cy="418235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600"/>
              <a:t>Shimaa Esaeed 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3305E2-B86A-4A8D-14F1-C200CF5C280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6438" r="4203" b="4"/>
          <a:stretch/>
        </p:blipFill>
        <p:spPr>
          <a:xfrm>
            <a:off x="5434405" y="227"/>
            <a:ext cx="6827226" cy="68580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4C7118A3-ECB4-4619-AA16-3E9684D099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79621" y="0"/>
            <a:ext cx="27425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111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9">
            <a:extLst>
              <a:ext uri="{FF2B5EF4-FFF2-40B4-BE49-F238E27FC236}">
                <a16:creationId xmlns:a16="http://schemas.microsoft.com/office/drawing/2014/main" id="{2FA3880A-8D8F-466C-A4A1-F07BCDD371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056" y="2105202"/>
            <a:ext cx="9357768" cy="475279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0A64CB-20A1-4508-B568-284EB04F7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6692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DA14841-53A4-4935-BE65-C8373B8A6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392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15">
            <a:extLst>
              <a:ext uri="{FF2B5EF4-FFF2-40B4-BE49-F238E27FC236}">
                <a16:creationId xmlns:a16="http://schemas.microsoft.com/office/drawing/2014/main" id="{9877C2CF-B2DD-41C8-8B5E-152673376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1791" y="0"/>
            <a:ext cx="45707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17">
            <a:extLst>
              <a:ext uri="{FF2B5EF4-FFF2-40B4-BE49-F238E27FC236}">
                <a16:creationId xmlns:a16="http://schemas.microsoft.com/office/drawing/2014/main" id="{24923D72-7E69-464B-94C5-B2530008D0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217" y="0"/>
            <a:ext cx="10369615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9">
            <a:extLst>
              <a:ext uri="{FF2B5EF4-FFF2-40B4-BE49-F238E27FC236}">
                <a16:creationId xmlns:a16="http://schemas.microsoft.com/office/drawing/2014/main" id="{A00CCC86-7A88-4DFF-A0D0-6604606A2A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74365" y="0"/>
            <a:ext cx="27425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TextBox 21">
            <a:extLst>
              <a:ext uri="{FF2B5EF4-FFF2-40B4-BE49-F238E27FC236}">
                <a16:creationId xmlns:a16="http://schemas.microsoft.com/office/drawing/2014/main" id="{E1F8ABFD-155B-4386-AE33-6E13057CFC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4371" y="641225"/>
            <a:ext cx="415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 useBgFill="1">
        <p:nvSpPr>
          <p:cNvPr id="15" name="Rectangle 23">
            <a:extLst>
              <a:ext uri="{FF2B5EF4-FFF2-40B4-BE49-F238E27FC236}">
                <a16:creationId xmlns:a16="http://schemas.microsoft.com/office/drawing/2014/main" id="{40C8693A-B687-4F5E-B86B-B4F11D523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692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25">
            <a:extLst>
              <a:ext uri="{FF2B5EF4-FFF2-40B4-BE49-F238E27FC236}">
                <a16:creationId xmlns:a16="http://schemas.microsoft.com/office/drawing/2014/main" id="{D51084F9-D042-49BE-9E1A-43E583B98F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056" y="2105202"/>
            <a:ext cx="9357768" cy="4752798"/>
          </a:xfrm>
          <a:prstGeom prst="rect">
            <a:avLst/>
          </a:prstGeom>
        </p:spPr>
      </p:pic>
      <p:pic>
        <p:nvPicPr>
          <p:cNvPr id="19" name="Picture 27">
            <a:extLst>
              <a:ext uri="{FF2B5EF4-FFF2-40B4-BE49-F238E27FC236}">
                <a16:creationId xmlns:a16="http://schemas.microsoft.com/office/drawing/2014/main" id="{EE65CA45-264D-4FD3-9249-3CB04EC97E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6692" cy="6858000"/>
          </a:xfrm>
          <a:prstGeom prst="rect">
            <a:avLst/>
          </a:prstGeom>
        </p:spPr>
      </p:pic>
      <p:sp>
        <p:nvSpPr>
          <p:cNvPr id="21" name="Rectangle 29">
            <a:extLst>
              <a:ext uri="{FF2B5EF4-FFF2-40B4-BE49-F238E27FC236}">
                <a16:creationId xmlns:a16="http://schemas.microsoft.com/office/drawing/2014/main" id="{E7B58214-716F-43B8-8272-85CE2B9AB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392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A5C070E-7DB1-4147-B6A8-D14B9C40E1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1791" y="0"/>
            <a:ext cx="45707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31070C9-36CD-4B65-8159-324995821F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270" y="0"/>
            <a:ext cx="10375299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3791A8-E297-7D76-1883-4B0AA1C94D77}"/>
              </a:ext>
            </a:extLst>
          </p:cNvPr>
          <p:cNvSpPr txBox="1"/>
          <p:nvPr/>
        </p:nvSpPr>
        <p:spPr>
          <a:xfrm>
            <a:off x="1201366" y="208855"/>
            <a:ext cx="4020302" cy="3997828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marL="342900" indent="-342900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accent6"/>
              </a:buClr>
              <a:buSzPct val="90000"/>
            </a:pPr>
            <a:endParaRPr lang="en-US" sz="1600" dirty="0">
              <a:cs typeface="Arial"/>
            </a:endParaRPr>
          </a:p>
          <a:p>
            <a:pPr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accent6"/>
              </a:buClr>
              <a:buSzPct val="90000"/>
            </a:pPr>
            <a:endParaRPr lang="en-US" sz="1600"/>
          </a:p>
          <a:p>
            <a:pPr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accent6"/>
              </a:buClr>
              <a:buSzPct val="90000"/>
            </a:pPr>
            <a:endParaRPr lang="en-US" sz="160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9C35FB2-5194-4BE0-92D0-464E2B7116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4700" y="-2718"/>
            <a:ext cx="27425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EE4BA9F-3E95-932D-2263-F979843968F2}"/>
              </a:ext>
            </a:extLst>
          </p:cNvPr>
          <p:cNvSpPr txBox="1"/>
          <p:nvPr/>
        </p:nvSpPr>
        <p:spPr>
          <a:xfrm>
            <a:off x="1206021" y="552036"/>
            <a:ext cx="2743199" cy="14219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</a:pPr>
            <a:endParaRPr lang="en-US" sz="2400" dirty="0">
              <a:cs typeface="Arial"/>
            </a:endParaRPr>
          </a:p>
          <a:p>
            <a:pPr>
              <a:lnSpc>
                <a:spcPct val="90000"/>
              </a:lnSpc>
            </a:pPr>
            <a:endParaRPr lang="en-US" sz="2400" dirty="0">
              <a:cs typeface="Arial"/>
            </a:endParaRPr>
          </a:p>
          <a:p>
            <a:pPr>
              <a:lnSpc>
                <a:spcPct val="90000"/>
              </a:lnSpc>
            </a:pPr>
            <a:endParaRPr lang="en-US" sz="2400" dirty="0">
              <a:cs typeface="Arial"/>
            </a:endParaRPr>
          </a:p>
          <a:p>
            <a:pPr>
              <a:lnSpc>
                <a:spcPct val="90000"/>
              </a:lnSpc>
            </a:pPr>
            <a:endParaRPr lang="en-US" sz="2400" dirty="0">
              <a:cs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D63C98-D361-F725-1492-0821A93AE403}"/>
              </a:ext>
            </a:extLst>
          </p:cNvPr>
          <p:cNvSpPr txBox="1"/>
          <p:nvPr/>
        </p:nvSpPr>
        <p:spPr>
          <a:xfrm>
            <a:off x="1343898" y="689832"/>
            <a:ext cx="2743199" cy="7571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dirty="0">
                <a:cs typeface="Arial"/>
              </a:rPr>
              <a:t>Student intro</a:t>
            </a:r>
          </a:p>
          <a:p>
            <a:pPr>
              <a:lnSpc>
                <a:spcPct val="90000"/>
              </a:lnSpc>
            </a:pPr>
            <a:endParaRPr lang="en-US" sz="2400" dirty="0">
              <a:cs typeface="Arial"/>
            </a:endParaRPr>
          </a:p>
        </p:txBody>
      </p:sp>
      <p:pic>
        <p:nvPicPr>
          <p:cNvPr id="5" name="Picture 5" descr="A screen shot of a computer&#10;&#10;Description automatically generated">
            <a:extLst>
              <a:ext uri="{FF2B5EF4-FFF2-40B4-BE49-F238E27FC236}">
                <a16:creationId xmlns:a16="http://schemas.microsoft.com/office/drawing/2014/main" id="{78907178-9A9D-81B4-796D-1E80180BEEF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318" t="6511" r="-1070" b="8392"/>
          <a:stretch/>
        </p:blipFill>
        <p:spPr>
          <a:xfrm>
            <a:off x="3949219" y="635272"/>
            <a:ext cx="6887321" cy="589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566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9">
            <a:extLst>
              <a:ext uri="{FF2B5EF4-FFF2-40B4-BE49-F238E27FC236}">
                <a16:creationId xmlns:a16="http://schemas.microsoft.com/office/drawing/2014/main" id="{2FA3880A-8D8F-466C-A4A1-F07BCDD371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056" y="2105202"/>
            <a:ext cx="9357768" cy="475279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0A64CB-20A1-4508-B568-284EB04F7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6692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DA14841-53A4-4935-BE65-C8373B8A6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392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15">
            <a:extLst>
              <a:ext uri="{FF2B5EF4-FFF2-40B4-BE49-F238E27FC236}">
                <a16:creationId xmlns:a16="http://schemas.microsoft.com/office/drawing/2014/main" id="{9877C2CF-B2DD-41C8-8B5E-152673376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1791" y="0"/>
            <a:ext cx="45707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17">
            <a:extLst>
              <a:ext uri="{FF2B5EF4-FFF2-40B4-BE49-F238E27FC236}">
                <a16:creationId xmlns:a16="http://schemas.microsoft.com/office/drawing/2014/main" id="{24923D72-7E69-464B-94C5-B2530008D0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217" y="0"/>
            <a:ext cx="10369615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9">
            <a:extLst>
              <a:ext uri="{FF2B5EF4-FFF2-40B4-BE49-F238E27FC236}">
                <a16:creationId xmlns:a16="http://schemas.microsoft.com/office/drawing/2014/main" id="{A00CCC86-7A88-4DFF-A0D0-6604606A2A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74365" y="0"/>
            <a:ext cx="27425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TextBox 21">
            <a:extLst>
              <a:ext uri="{FF2B5EF4-FFF2-40B4-BE49-F238E27FC236}">
                <a16:creationId xmlns:a16="http://schemas.microsoft.com/office/drawing/2014/main" id="{E1F8ABFD-155B-4386-AE33-6E13057CFC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4371" y="641225"/>
            <a:ext cx="415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 useBgFill="1">
        <p:nvSpPr>
          <p:cNvPr id="15" name="Rectangle 23">
            <a:extLst>
              <a:ext uri="{FF2B5EF4-FFF2-40B4-BE49-F238E27FC236}">
                <a16:creationId xmlns:a16="http://schemas.microsoft.com/office/drawing/2014/main" id="{40C8693A-B687-4F5E-B86B-B4F11D523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692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25">
            <a:extLst>
              <a:ext uri="{FF2B5EF4-FFF2-40B4-BE49-F238E27FC236}">
                <a16:creationId xmlns:a16="http://schemas.microsoft.com/office/drawing/2014/main" id="{D51084F9-D042-49BE-9E1A-43E583B98F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056" y="2105202"/>
            <a:ext cx="9357768" cy="4752798"/>
          </a:xfrm>
          <a:prstGeom prst="rect">
            <a:avLst/>
          </a:prstGeom>
        </p:spPr>
      </p:pic>
      <p:pic>
        <p:nvPicPr>
          <p:cNvPr id="19" name="Picture 27">
            <a:extLst>
              <a:ext uri="{FF2B5EF4-FFF2-40B4-BE49-F238E27FC236}">
                <a16:creationId xmlns:a16="http://schemas.microsoft.com/office/drawing/2014/main" id="{EE65CA45-264D-4FD3-9249-3CB04EC97E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6692" cy="6858000"/>
          </a:xfrm>
          <a:prstGeom prst="rect">
            <a:avLst/>
          </a:prstGeom>
        </p:spPr>
      </p:pic>
      <p:sp>
        <p:nvSpPr>
          <p:cNvPr id="21" name="Rectangle 29">
            <a:extLst>
              <a:ext uri="{FF2B5EF4-FFF2-40B4-BE49-F238E27FC236}">
                <a16:creationId xmlns:a16="http://schemas.microsoft.com/office/drawing/2014/main" id="{E7B58214-716F-43B8-8272-85CE2B9AB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392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A5C070E-7DB1-4147-B6A8-D14B9C40E1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1791" y="0"/>
            <a:ext cx="45707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31070C9-36CD-4B65-8159-324995821F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270" y="0"/>
            <a:ext cx="10375299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3791A8-E297-7D76-1883-4B0AA1C94D77}"/>
              </a:ext>
            </a:extLst>
          </p:cNvPr>
          <p:cNvSpPr txBox="1"/>
          <p:nvPr/>
        </p:nvSpPr>
        <p:spPr>
          <a:xfrm>
            <a:off x="1201366" y="208855"/>
            <a:ext cx="4020302" cy="3997828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marL="342900" indent="-342900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accent6"/>
              </a:buClr>
              <a:buSzPct val="90000"/>
            </a:pPr>
            <a:endParaRPr lang="en-US" sz="1600" dirty="0">
              <a:cs typeface="Arial"/>
            </a:endParaRPr>
          </a:p>
          <a:p>
            <a:pPr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accent6"/>
              </a:buClr>
              <a:buSzPct val="90000"/>
            </a:pPr>
            <a:endParaRPr lang="en-US" sz="1600"/>
          </a:p>
          <a:p>
            <a:pPr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accent6"/>
              </a:buClr>
              <a:buSzPct val="90000"/>
            </a:pPr>
            <a:endParaRPr lang="en-US" sz="160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9C35FB2-5194-4BE0-92D0-464E2B7116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4700" y="-2718"/>
            <a:ext cx="27425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EE4BA9F-3E95-932D-2263-F979843968F2}"/>
              </a:ext>
            </a:extLst>
          </p:cNvPr>
          <p:cNvSpPr txBox="1"/>
          <p:nvPr/>
        </p:nvSpPr>
        <p:spPr>
          <a:xfrm>
            <a:off x="1206021" y="552036"/>
            <a:ext cx="2743199" cy="14219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</a:pPr>
            <a:endParaRPr lang="en-US" sz="2400" dirty="0">
              <a:cs typeface="Arial"/>
            </a:endParaRPr>
          </a:p>
          <a:p>
            <a:pPr>
              <a:lnSpc>
                <a:spcPct val="90000"/>
              </a:lnSpc>
            </a:pPr>
            <a:endParaRPr lang="en-US" sz="2400" dirty="0">
              <a:cs typeface="Arial"/>
            </a:endParaRPr>
          </a:p>
          <a:p>
            <a:pPr>
              <a:lnSpc>
                <a:spcPct val="90000"/>
              </a:lnSpc>
            </a:pPr>
            <a:endParaRPr lang="en-US" sz="2400" dirty="0">
              <a:cs typeface="Arial"/>
            </a:endParaRPr>
          </a:p>
          <a:p>
            <a:pPr>
              <a:lnSpc>
                <a:spcPct val="90000"/>
              </a:lnSpc>
            </a:pPr>
            <a:endParaRPr lang="en-US" sz="2400" dirty="0">
              <a:cs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D63C98-D361-F725-1492-0821A93AE403}"/>
              </a:ext>
            </a:extLst>
          </p:cNvPr>
          <p:cNvSpPr txBox="1"/>
          <p:nvPr/>
        </p:nvSpPr>
        <p:spPr>
          <a:xfrm>
            <a:off x="1012303" y="689832"/>
            <a:ext cx="3231533" cy="34163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dirty="0">
                <a:cs typeface="Arial"/>
              </a:rPr>
              <a:t>Sign in (), logout() in sub-class </a:t>
            </a:r>
          </a:p>
          <a:p>
            <a:pPr>
              <a:lnSpc>
                <a:spcPct val="90000"/>
              </a:lnSpc>
            </a:pPr>
            <a:endParaRPr lang="en-US" sz="2400" dirty="0">
              <a:cs typeface="Arial"/>
            </a:endParaRPr>
          </a:p>
          <a:p>
            <a:pPr>
              <a:lnSpc>
                <a:spcPct val="90000"/>
              </a:lnSpc>
            </a:pPr>
            <a:endParaRPr lang="en-US" sz="2400" dirty="0">
              <a:cs typeface="Arial"/>
            </a:endParaRPr>
          </a:p>
          <a:p>
            <a:pPr>
              <a:lnSpc>
                <a:spcPct val="90000"/>
              </a:lnSpc>
            </a:pPr>
            <a:endParaRPr lang="en-US" sz="2400" dirty="0">
              <a:cs typeface="Arial"/>
            </a:endParaRPr>
          </a:p>
          <a:p>
            <a:pPr>
              <a:lnSpc>
                <a:spcPct val="90000"/>
              </a:lnSpc>
            </a:pPr>
            <a:r>
              <a:rPr lang="en-US" sz="2400" dirty="0">
                <a:cs typeface="Arial"/>
              </a:rPr>
              <a:t>Polymorphism examples .</a:t>
            </a:r>
          </a:p>
          <a:p>
            <a:pPr>
              <a:lnSpc>
                <a:spcPct val="90000"/>
              </a:lnSpc>
            </a:pPr>
            <a:endParaRPr lang="en-US" sz="2400" dirty="0">
              <a:cs typeface="Arial"/>
            </a:endParaRPr>
          </a:p>
          <a:p>
            <a:pPr>
              <a:lnSpc>
                <a:spcPct val="90000"/>
              </a:lnSpc>
            </a:pPr>
            <a:endParaRPr lang="en-US" sz="2400">
              <a:cs typeface="Arial"/>
            </a:endParaRPr>
          </a:p>
          <a:p>
            <a:pPr>
              <a:lnSpc>
                <a:spcPct val="90000"/>
              </a:lnSpc>
            </a:pPr>
            <a:endParaRPr lang="en-US" sz="2400" dirty="0">
              <a:cs typeface="Arial"/>
            </a:endParaRPr>
          </a:p>
        </p:txBody>
      </p:sp>
      <p:pic>
        <p:nvPicPr>
          <p:cNvPr id="6" name="Picture 15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083C3756-873E-EB3B-2818-218353E598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7974" y="643989"/>
            <a:ext cx="6067425" cy="5391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455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9">
            <a:extLst>
              <a:ext uri="{FF2B5EF4-FFF2-40B4-BE49-F238E27FC236}">
                <a16:creationId xmlns:a16="http://schemas.microsoft.com/office/drawing/2014/main" id="{2FA3880A-8D8F-466C-A4A1-F07BCDD371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056" y="2105202"/>
            <a:ext cx="9357768" cy="475279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0A64CB-20A1-4508-B568-284EB04F7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6692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DA14841-53A4-4935-BE65-C8373B8A6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392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15">
            <a:extLst>
              <a:ext uri="{FF2B5EF4-FFF2-40B4-BE49-F238E27FC236}">
                <a16:creationId xmlns:a16="http://schemas.microsoft.com/office/drawing/2014/main" id="{9877C2CF-B2DD-41C8-8B5E-152673376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1791" y="0"/>
            <a:ext cx="45707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17">
            <a:extLst>
              <a:ext uri="{FF2B5EF4-FFF2-40B4-BE49-F238E27FC236}">
                <a16:creationId xmlns:a16="http://schemas.microsoft.com/office/drawing/2014/main" id="{24923D72-7E69-464B-94C5-B2530008D0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217" y="0"/>
            <a:ext cx="10369615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9">
            <a:extLst>
              <a:ext uri="{FF2B5EF4-FFF2-40B4-BE49-F238E27FC236}">
                <a16:creationId xmlns:a16="http://schemas.microsoft.com/office/drawing/2014/main" id="{A00CCC86-7A88-4DFF-A0D0-6604606A2A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74365" y="0"/>
            <a:ext cx="27425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TextBox 21">
            <a:extLst>
              <a:ext uri="{FF2B5EF4-FFF2-40B4-BE49-F238E27FC236}">
                <a16:creationId xmlns:a16="http://schemas.microsoft.com/office/drawing/2014/main" id="{E1F8ABFD-155B-4386-AE33-6E13057CFC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4371" y="641225"/>
            <a:ext cx="415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 useBgFill="1">
        <p:nvSpPr>
          <p:cNvPr id="15" name="Rectangle 23">
            <a:extLst>
              <a:ext uri="{FF2B5EF4-FFF2-40B4-BE49-F238E27FC236}">
                <a16:creationId xmlns:a16="http://schemas.microsoft.com/office/drawing/2014/main" id="{40C8693A-B687-4F5E-B86B-B4F11D523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692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25">
            <a:extLst>
              <a:ext uri="{FF2B5EF4-FFF2-40B4-BE49-F238E27FC236}">
                <a16:creationId xmlns:a16="http://schemas.microsoft.com/office/drawing/2014/main" id="{D51084F9-D042-49BE-9E1A-43E583B98F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056" y="2105202"/>
            <a:ext cx="9357768" cy="4752798"/>
          </a:xfrm>
          <a:prstGeom prst="rect">
            <a:avLst/>
          </a:prstGeom>
        </p:spPr>
      </p:pic>
      <p:pic>
        <p:nvPicPr>
          <p:cNvPr id="19" name="Picture 27">
            <a:extLst>
              <a:ext uri="{FF2B5EF4-FFF2-40B4-BE49-F238E27FC236}">
                <a16:creationId xmlns:a16="http://schemas.microsoft.com/office/drawing/2014/main" id="{EE65CA45-264D-4FD3-9249-3CB04EC97E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6692" cy="6858000"/>
          </a:xfrm>
          <a:prstGeom prst="rect">
            <a:avLst/>
          </a:prstGeom>
        </p:spPr>
      </p:pic>
      <p:sp>
        <p:nvSpPr>
          <p:cNvPr id="21" name="Rectangle 29">
            <a:extLst>
              <a:ext uri="{FF2B5EF4-FFF2-40B4-BE49-F238E27FC236}">
                <a16:creationId xmlns:a16="http://schemas.microsoft.com/office/drawing/2014/main" id="{E7B58214-716F-43B8-8272-85CE2B9AB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392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A5C070E-7DB1-4147-B6A8-D14B9C40E1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1791" y="0"/>
            <a:ext cx="45707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31070C9-36CD-4B65-8159-324995821F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270" y="0"/>
            <a:ext cx="10375299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3791A8-E297-7D76-1883-4B0AA1C94D77}"/>
              </a:ext>
            </a:extLst>
          </p:cNvPr>
          <p:cNvSpPr txBox="1"/>
          <p:nvPr/>
        </p:nvSpPr>
        <p:spPr>
          <a:xfrm>
            <a:off x="1201366" y="208855"/>
            <a:ext cx="4020302" cy="3997828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marL="342900" indent="-342900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accent6"/>
              </a:buClr>
              <a:buSzPct val="90000"/>
            </a:pPr>
            <a:endParaRPr lang="en-US" sz="1600" dirty="0">
              <a:cs typeface="Arial"/>
            </a:endParaRPr>
          </a:p>
          <a:p>
            <a:pPr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accent6"/>
              </a:buClr>
              <a:buSzPct val="90000"/>
            </a:pPr>
            <a:endParaRPr lang="en-US" sz="1600"/>
          </a:p>
          <a:p>
            <a:pPr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accent6"/>
              </a:buClr>
              <a:buSzPct val="90000"/>
            </a:pPr>
            <a:endParaRPr lang="en-US" sz="160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9C35FB2-5194-4BE0-92D0-464E2B7116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4700" y="-2718"/>
            <a:ext cx="27425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EE4BA9F-3E95-932D-2263-F979843968F2}"/>
              </a:ext>
            </a:extLst>
          </p:cNvPr>
          <p:cNvSpPr txBox="1"/>
          <p:nvPr/>
        </p:nvSpPr>
        <p:spPr>
          <a:xfrm>
            <a:off x="1206021" y="552036"/>
            <a:ext cx="2743199" cy="14219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</a:pPr>
            <a:endParaRPr lang="en-US" sz="2400" dirty="0">
              <a:cs typeface="Arial"/>
            </a:endParaRPr>
          </a:p>
          <a:p>
            <a:pPr>
              <a:lnSpc>
                <a:spcPct val="90000"/>
              </a:lnSpc>
            </a:pPr>
            <a:endParaRPr lang="en-US" sz="2400" dirty="0">
              <a:cs typeface="Arial"/>
            </a:endParaRPr>
          </a:p>
          <a:p>
            <a:pPr>
              <a:lnSpc>
                <a:spcPct val="90000"/>
              </a:lnSpc>
            </a:pPr>
            <a:endParaRPr lang="en-US" sz="2400" dirty="0">
              <a:cs typeface="Arial"/>
            </a:endParaRPr>
          </a:p>
          <a:p>
            <a:pPr>
              <a:lnSpc>
                <a:spcPct val="90000"/>
              </a:lnSpc>
            </a:pPr>
            <a:endParaRPr lang="en-US" sz="2400" dirty="0">
              <a:cs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D63C98-D361-F725-1492-0821A93AE403}"/>
              </a:ext>
            </a:extLst>
          </p:cNvPr>
          <p:cNvSpPr txBox="1"/>
          <p:nvPr/>
        </p:nvSpPr>
        <p:spPr>
          <a:xfrm>
            <a:off x="1343898" y="689832"/>
            <a:ext cx="2743199" cy="7571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dirty="0">
                <a:cs typeface="Arial"/>
              </a:rPr>
              <a:t>Select course ()</a:t>
            </a:r>
          </a:p>
          <a:p>
            <a:pPr>
              <a:lnSpc>
                <a:spcPct val="90000"/>
              </a:lnSpc>
            </a:pPr>
            <a:endParaRPr lang="en-US" sz="2400" dirty="0">
              <a:cs typeface="Arial"/>
            </a:endParaRPr>
          </a:p>
        </p:txBody>
      </p:sp>
      <p:pic>
        <p:nvPicPr>
          <p:cNvPr id="5" name="Picture 5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6B3DDDAA-5155-3698-1CA4-AE78EF330C6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599" t="7407" b="9340"/>
          <a:stretch/>
        </p:blipFill>
        <p:spPr>
          <a:xfrm>
            <a:off x="3892702" y="335858"/>
            <a:ext cx="7088742" cy="5741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22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9">
            <a:extLst>
              <a:ext uri="{FF2B5EF4-FFF2-40B4-BE49-F238E27FC236}">
                <a16:creationId xmlns:a16="http://schemas.microsoft.com/office/drawing/2014/main" id="{2FA3880A-8D8F-466C-A4A1-F07BCDD371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056" y="2105202"/>
            <a:ext cx="9357768" cy="475279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0A64CB-20A1-4508-B568-284EB04F7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6692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DA14841-53A4-4935-BE65-C8373B8A6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392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15">
            <a:extLst>
              <a:ext uri="{FF2B5EF4-FFF2-40B4-BE49-F238E27FC236}">
                <a16:creationId xmlns:a16="http://schemas.microsoft.com/office/drawing/2014/main" id="{9877C2CF-B2DD-41C8-8B5E-152673376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1791" y="0"/>
            <a:ext cx="45707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17">
            <a:extLst>
              <a:ext uri="{FF2B5EF4-FFF2-40B4-BE49-F238E27FC236}">
                <a16:creationId xmlns:a16="http://schemas.microsoft.com/office/drawing/2014/main" id="{24923D72-7E69-464B-94C5-B2530008D0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217" y="0"/>
            <a:ext cx="10369615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9">
            <a:extLst>
              <a:ext uri="{FF2B5EF4-FFF2-40B4-BE49-F238E27FC236}">
                <a16:creationId xmlns:a16="http://schemas.microsoft.com/office/drawing/2014/main" id="{A00CCC86-7A88-4DFF-A0D0-6604606A2A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74365" y="0"/>
            <a:ext cx="27425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TextBox 21">
            <a:extLst>
              <a:ext uri="{FF2B5EF4-FFF2-40B4-BE49-F238E27FC236}">
                <a16:creationId xmlns:a16="http://schemas.microsoft.com/office/drawing/2014/main" id="{E1F8ABFD-155B-4386-AE33-6E13057CFC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4371" y="641225"/>
            <a:ext cx="415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 useBgFill="1">
        <p:nvSpPr>
          <p:cNvPr id="15" name="Rectangle 23">
            <a:extLst>
              <a:ext uri="{FF2B5EF4-FFF2-40B4-BE49-F238E27FC236}">
                <a16:creationId xmlns:a16="http://schemas.microsoft.com/office/drawing/2014/main" id="{40C8693A-B687-4F5E-B86B-B4F11D523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692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25">
            <a:extLst>
              <a:ext uri="{FF2B5EF4-FFF2-40B4-BE49-F238E27FC236}">
                <a16:creationId xmlns:a16="http://schemas.microsoft.com/office/drawing/2014/main" id="{D51084F9-D042-49BE-9E1A-43E583B98F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056" y="2105202"/>
            <a:ext cx="9357768" cy="4752798"/>
          </a:xfrm>
          <a:prstGeom prst="rect">
            <a:avLst/>
          </a:prstGeom>
        </p:spPr>
      </p:pic>
      <p:pic>
        <p:nvPicPr>
          <p:cNvPr id="19" name="Picture 27">
            <a:extLst>
              <a:ext uri="{FF2B5EF4-FFF2-40B4-BE49-F238E27FC236}">
                <a16:creationId xmlns:a16="http://schemas.microsoft.com/office/drawing/2014/main" id="{EE65CA45-264D-4FD3-9249-3CB04EC97E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6692" cy="6858000"/>
          </a:xfrm>
          <a:prstGeom prst="rect">
            <a:avLst/>
          </a:prstGeom>
        </p:spPr>
      </p:pic>
      <p:sp>
        <p:nvSpPr>
          <p:cNvPr id="21" name="Rectangle 29">
            <a:extLst>
              <a:ext uri="{FF2B5EF4-FFF2-40B4-BE49-F238E27FC236}">
                <a16:creationId xmlns:a16="http://schemas.microsoft.com/office/drawing/2014/main" id="{E7B58214-716F-43B8-8272-85CE2B9AB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392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A5C070E-7DB1-4147-B6A8-D14B9C40E1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1791" y="0"/>
            <a:ext cx="45707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31070C9-36CD-4B65-8159-324995821F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270" y="0"/>
            <a:ext cx="10375299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3791A8-E297-7D76-1883-4B0AA1C94D77}"/>
              </a:ext>
            </a:extLst>
          </p:cNvPr>
          <p:cNvSpPr txBox="1"/>
          <p:nvPr/>
        </p:nvSpPr>
        <p:spPr>
          <a:xfrm>
            <a:off x="1201366" y="208855"/>
            <a:ext cx="4020302" cy="3997828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marL="342900" indent="-342900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accent6"/>
              </a:buClr>
              <a:buSzPct val="90000"/>
            </a:pPr>
            <a:endParaRPr lang="en-US" sz="1600" dirty="0">
              <a:cs typeface="Arial"/>
            </a:endParaRPr>
          </a:p>
          <a:p>
            <a:pPr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accent6"/>
              </a:buClr>
              <a:buSzPct val="90000"/>
            </a:pPr>
            <a:endParaRPr lang="en-US" sz="1600"/>
          </a:p>
          <a:p>
            <a:pPr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accent6"/>
              </a:buClr>
              <a:buSzPct val="90000"/>
            </a:pPr>
            <a:endParaRPr lang="en-US" sz="160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9C35FB2-5194-4BE0-92D0-464E2B7116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4700" y="-2718"/>
            <a:ext cx="27425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EE4BA9F-3E95-932D-2263-F979843968F2}"/>
              </a:ext>
            </a:extLst>
          </p:cNvPr>
          <p:cNvSpPr txBox="1"/>
          <p:nvPr/>
        </p:nvSpPr>
        <p:spPr>
          <a:xfrm>
            <a:off x="1206021" y="552036"/>
            <a:ext cx="2743199" cy="14219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</a:pPr>
            <a:endParaRPr lang="en-US" sz="2400" dirty="0">
              <a:cs typeface="Arial"/>
            </a:endParaRPr>
          </a:p>
          <a:p>
            <a:pPr>
              <a:lnSpc>
                <a:spcPct val="90000"/>
              </a:lnSpc>
            </a:pPr>
            <a:endParaRPr lang="en-US" sz="2400" dirty="0">
              <a:cs typeface="Arial"/>
            </a:endParaRPr>
          </a:p>
          <a:p>
            <a:pPr>
              <a:lnSpc>
                <a:spcPct val="90000"/>
              </a:lnSpc>
            </a:pPr>
            <a:endParaRPr lang="en-US" sz="2400" dirty="0">
              <a:cs typeface="Arial"/>
            </a:endParaRPr>
          </a:p>
          <a:p>
            <a:pPr>
              <a:lnSpc>
                <a:spcPct val="90000"/>
              </a:lnSpc>
            </a:pPr>
            <a:endParaRPr lang="en-US" sz="2400" dirty="0">
              <a:cs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D63C98-D361-F725-1492-0821A93AE403}"/>
              </a:ext>
            </a:extLst>
          </p:cNvPr>
          <p:cNvSpPr txBox="1"/>
          <p:nvPr/>
        </p:nvSpPr>
        <p:spPr>
          <a:xfrm>
            <a:off x="1343898" y="689832"/>
            <a:ext cx="2743199" cy="7571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dirty="0">
                <a:cs typeface="Arial"/>
              </a:rPr>
              <a:t>remove course ()</a:t>
            </a:r>
          </a:p>
          <a:p>
            <a:pPr>
              <a:lnSpc>
                <a:spcPct val="90000"/>
              </a:lnSpc>
            </a:pPr>
            <a:endParaRPr lang="en-US" sz="2400" dirty="0">
              <a:cs typeface="Arial"/>
            </a:endParaRPr>
          </a:p>
        </p:txBody>
      </p:sp>
      <p:pic>
        <p:nvPicPr>
          <p:cNvPr id="3" name="Picture 5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BC372368-F2EE-22FC-41D3-D80D927D92F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795" t="7314" b="8919"/>
          <a:stretch/>
        </p:blipFill>
        <p:spPr>
          <a:xfrm>
            <a:off x="3807932" y="204867"/>
            <a:ext cx="7311298" cy="6381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328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9">
            <a:extLst>
              <a:ext uri="{FF2B5EF4-FFF2-40B4-BE49-F238E27FC236}">
                <a16:creationId xmlns:a16="http://schemas.microsoft.com/office/drawing/2014/main" id="{2FA3880A-8D8F-466C-A4A1-F07BCDD371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056" y="2105202"/>
            <a:ext cx="9357768" cy="475279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0A64CB-20A1-4508-B568-284EB04F7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6692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DA14841-53A4-4935-BE65-C8373B8A6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392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15">
            <a:extLst>
              <a:ext uri="{FF2B5EF4-FFF2-40B4-BE49-F238E27FC236}">
                <a16:creationId xmlns:a16="http://schemas.microsoft.com/office/drawing/2014/main" id="{9877C2CF-B2DD-41C8-8B5E-152673376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1791" y="0"/>
            <a:ext cx="45707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17">
            <a:extLst>
              <a:ext uri="{FF2B5EF4-FFF2-40B4-BE49-F238E27FC236}">
                <a16:creationId xmlns:a16="http://schemas.microsoft.com/office/drawing/2014/main" id="{24923D72-7E69-464B-94C5-B2530008D0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217" y="0"/>
            <a:ext cx="10369615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9">
            <a:extLst>
              <a:ext uri="{FF2B5EF4-FFF2-40B4-BE49-F238E27FC236}">
                <a16:creationId xmlns:a16="http://schemas.microsoft.com/office/drawing/2014/main" id="{A00CCC86-7A88-4DFF-A0D0-6604606A2A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74365" y="0"/>
            <a:ext cx="27425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TextBox 21">
            <a:extLst>
              <a:ext uri="{FF2B5EF4-FFF2-40B4-BE49-F238E27FC236}">
                <a16:creationId xmlns:a16="http://schemas.microsoft.com/office/drawing/2014/main" id="{E1F8ABFD-155B-4386-AE33-6E13057CFC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4371" y="641225"/>
            <a:ext cx="415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 useBgFill="1">
        <p:nvSpPr>
          <p:cNvPr id="15" name="Rectangle 23">
            <a:extLst>
              <a:ext uri="{FF2B5EF4-FFF2-40B4-BE49-F238E27FC236}">
                <a16:creationId xmlns:a16="http://schemas.microsoft.com/office/drawing/2014/main" id="{40C8693A-B687-4F5E-B86B-B4F11D523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692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25">
            <a:extLst>
              <a:ext uri="{FF2B5EF4-FFF2-40B4-BE49-F238E27FC236}">
                <a16:creationId xmlns:a16="http://schemas.microsoft.com/office/drawing/2014/main" id="{D51084F9-D042-49BE-9E1A-43E583B98F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056" y="2105202"/>
            <a:ext cx="9357768" cy="4752798"/>
          </a:xfrm>
          <a:prstGeom prst="rect">
            <a:avLst/>
          </a:prstGeom>
        </p:spPr>
      </p:pic>
      <p:pic>
        <p:nvPicPr>
          <p:cNvPr id="19" name="Picture 27">
            <a:extLst>
              <a:ext uri="{FF2B5EF4-FFF2-40B4-BE49-F238E27FC236}">
                <a16:creationId xmlns:a16="http://schemas.microsoft.com/office/drawing/2014/main" id="{EE65CA45-264D-4FD3-9249-3CB04EC97E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6692" cy="6858000"/>
          </a:xfrm>
          <a:prstGeom prst="rect">
            <a:avLst/>
          </a:prstGeom>
        </p:spPr>
      </p:pic>
      <p:sp>
        <p:nvSpPr>
          <p:cNvPr id="21" name="Rectangle 29">
            <a:extLst>
              <a:ext uri="{FF2B5EF4-FFF2-40B4-BE49-F238E27FC236}">
                <a16:creationId xmlns:a16="http://schemas.microsoft.com/office/drawing/2014/main" id="{E7B58214-716F-43B8-8272-85CE2B9AB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392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A5C070E-7DB1-4147-B6A8-D14B9C40E1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1791" y="0"/>
            <a:ext cx="45707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31070C9-36CD-4B65-8159-324995821F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270" y="0"/>
            <a:ext cx="10375299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3791A8-E297-7D76-1883-4B0AA1C94D77}"/>
              </a:ext>
            </a:extLst>
          </p:cNvPr>
          <p:cNvSpPr txBox="1"/>
          <p:nvPr/>
        </p:nvSpPr>
        <p:spPr>
          <a:xfrm>
            <a:off x="1201366" y="208855"/>
            <a:ext cx="4020302" cy="3997828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marL="342900" indent="-342900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accent6"/>
              </a:buClr>
              <a:buSzPct val="90000"/>
            </a:pPr>
            <a:endParaRPr lang="en-US" sz="1600" dirty="0">
              <a:cs typeface="Arial"/>
            </a:endParaRPr>
          </a:p>
          <a:p>
            <a:pPr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accent6"/>
              </a:buClr>
              <a:buSzPct val="90000"/>
            </a:pPr>
            <a:endParaRPr lang="en-US" sz="1600"/>
          </a:p>
          <a:p>
            <a:pPr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accent6"/>
              </a:buClr>
              <a:buSzPct val="90000"/>
            </a:pPr>
            <a:endParaRPr lang="en-US" sz="160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9C35FB2-5194-4BE0-92D0-464E2B7116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4700" y="-2718"/>
            <a:ext cx="27425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EE4BA9F-3E95-932D-2263-F979843968F2}"/>
              </a:ext>
            </a:extLst>
          </p:cNvPr>
          <p:cNvSpPr txBox="1"/>
          <p:nvPr/>
        </p:nvSpPr>
        <p:spPr>
          <a:xfrm>
            <a:off x="1206021" y="552036"/>
            <a:ext cx="2743199" cy="14219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</a:pPr>
            <a:endParaRPr lang="en-US" sz="2400" dirty="0">
              <a:cs typeface="Arial"/>
            </a:endParaRPr>
          </a:p>
          <a:p>
            <a:pPr>
              <a:lnSpc>
                <a:spcPct val="90000"/>
              </a:lnSpc>
            </a:pPr>
            <a:endParaRPr lang="en-US" sz="2400" dirty="0">
              <a:cs typeface="Arial"/>
            </a:endParaRPr>
          </a:p>
          <a:p>
            <a:pPr>
              <a:lnSpc>
                <a:spcPct val="90000"/>
              </a:lnSpc>
            </a:pPr>
            <a:endParaRPr lang="en-US" sz="2400" dirty="0">
              <a:cs typeface="Arial"/>
            </a:endParaRPr>
          </a:p>
          <a:p>
            <a:pPr>
              <a:lnSpc>
                <a:spcPct val="90000"/>
              </a:lnSpc>
            </a:pPr>
            <a:endParaRPr lang="en-US" sz="2400" dirty="0">
              <a:cs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D63C98-D361-F725-1492-0821A93AE403}"/>
              </a:ext>
            </a:extLst>
          </p:cNvPr>
          <p:cNvSpPr txBox="1"/>
          <p:nvPr/>
        </p:nvSpPr>
        <p:spPr>
          <a:xfrm>
            <a:off x="1026116" y="700425"/>
            <a:ext cx="2743199" cy="7571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dirty="0">
                <a:cs typeface="Arial"/>
              </a:rPr>
              <a:t>Rating teacher()</a:t>
            </a:r>
          </a:p>
          <a:p>
            <a:pPr>
              <a:lnSpc>
                <a:spcPct val="90000"/>
              </a:lnSpc>
            </a:pPr>
            <a:endParaRPr lang="en-US" sz="2400" dirty="0">
              <a:cs typeface="Arial"/>
            </a:endParaRPr>
          </a:p>
        </p:txBody>
      </p:sp>
      <p:pic>
        <p:nvPicPr>
          <p:cNvPr id="3" name="Picture 5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80C7220C-489F-7F7A-7B42-882B60ED725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787" t="34858" r="-46" b="18663"/>
          <a:stretch/>
        </p:blipFill>
        <p:spPr>
          <a:xfrm>
            <a:off x="3765871" y="1078253"/>
            <a:ext cx="7152570" cy="5514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000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40">
            <a:extLst>
              <a:ext uri="{FF2B5EF4-FFF2-40B4-BE49-F238E27FC236}">
                <a16:creationId xmlns:a16="http://schemas.microsoft.com/office/drawing/2014/main" id="{01AF5FBB-9FDC-4D75-9DD6-DAF01ED197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056" y="2105202"/>
            <a:ext cx="9357768" cy="4752798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933BBBE6-F4CF-483E-BA74-B51421B4D9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6692" cy="6858000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4C790028-99AE-4AE4-8269-9913E2D506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392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06936A2A-FE08-4EE0-A409-3EF3FA244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1791" y="0"/>
            <a:ext cx="45707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BAF0407B-48CB-4C05-B0D7-7A69A0D407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270" y="0"/>
            <a:ext cx="7932282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ADC50C3D-0DA0-4914-B5B4-D1819CC698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9552" y="0"/>
            <a:ext cx="27425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CF9E583-1A92-4144-B4FA-81D98317FA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0711" y="3262852"/>
            <a:ext cx="4155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56CDEC81-804D-46B6-95DA-DEF2A75862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692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70333DD4-1BAD-4A0F-97CE-BC0365285F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056" y="2105202"/>
            <a:ext cx="9357768" cy="4752798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B00B2048-F340-478F-9B06-A78BBA2D67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6692" cy="6858000"/>
          </a:xfrm>
          <a:prstGeom prst="rect">
            <a:avLst/>
          </a:prstGeom>
        </p:spPr>
      </p:pic>
      <p:sp>
        <p:nvSpPr>
          <p:cNvPr id="61" name="Rectangle 60">
            <a:extLst>
              <a:ext uri="{FF2B5EF4-FFF2-40B4-BE49-F238E27FC236}">
                <a16:creationId xmlns:a16="http://schemas.microsoft.com/office/drawing/2014/main" id="{0E845C87-7EAA-46AF-B7BA-7D9A27F7FB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392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6AAAE793-35FD-4F15-816E-C3B8E037B0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1791" y="0"/>
            <a:ext cx="45707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E2A5D4C3-50B1-4596-A008-B917274608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499" y="0"/>
            <a:ext cx="384807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E9129AA9-E0F9-4F97-BBA2-96A79DEFF6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61673" y="0"/>
            <a:ext cx="652320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48461" y="293335"/>
            <a:ext cx="6577503" cy="226855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700"/>
              <a:t>New Students  class  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93472" y="1908609"/>
            <a:ext cx="4571573" cy="1160213"/>
          </a:xfrm>
        </p:spPr>
        <p:txBody>
          <a:bodyPr vert="horz" lIns="91440" tIns="0" rIns="91440" bIns="45720" rtlCol="0" anchor="b">
            <a:normAutofit/>
          </a:bodyPr>
          <a:lstStyle/>
          <a:p>
            <a:pPr>
              <a:spcBef>
                <a:spcPts val="1000"/>
              </a:spcBef>
            </a:pPr>
            <a:endParaRPr lang="en-US" sz="1800"/>
          </a:p>
          <a:p>
            <a:pPr>
              <a:spcBef>
                <a:spcPts val="1000"/>
              </a:spcBef>
            </a:pPr>
            <a:endParaRPr lang="en-US" sz="1800"/>
          </a:p>
          <a:p>
            <a:pPr>
              <a:spcBef>
                <a:spcPts val="1000"/>
              </a:spcBef>
            </a:pPr>
            <a:endParaRPr lang="en-US" sz="1800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947C8A03-A59D-4813-A456-D2D23826D5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31413" y="231960"/>
            <a:ext cx="3383748" cy="6391933"/>
          </a:xfrm>
          <a:prstGeom prst="rect">
            <a:avLst/>
          </a:prstGeom>
          <a:noFill/>
          <a:ln w="9525">
            <a:solidFill>
              <a:schemeClr val="accent6">
                <a:lumMod val="60000"/>
                <a:lumOff val="4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3024641D-BB05-4708-8F6A-9824DECAF1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4700" y="-2718"/>
            <a:ext cx="27425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6" name="TextBox 3">
            <a:extLst>
              <a:ext uri="{FF2B5EF4-FFF2-40B4-BE49-F238E27FC236}">
                <a16:creationId xmlns:a16="http://schemas.microsoft.com/office/drawing/2014/main" id="{F773F1BF-9BDF-1039-49DC-9B5C3AE9225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70391403"/>
              </p:ext>
            </p:extLst>
          </p:nvPr>
        </p:nvGraphicFramePr>
        <p:xfrm>
          <a:off x="1232718" y="1911909"/>
          <a:ext cx="7376241" cy="46659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582807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9">
            <a:extLst>
              <a:ext uri="{FF2B5EF4-FFF2-40B4-BE49-F238E27FC236}">
                <a16:creationId xmlns:a16="http://schemas.microsoft.com/office/drawing/2014/main" id="{2FA3880A-8D8F-466C-A4A1-F07BCDD371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056" y="2105202"/>
            <a:ext cx="9357768" cy="475279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0A64CB-20A1-4508-B568-284EB04F7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6692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DA14841-53A4-4935-BE65-C8373B8A6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392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15">
            <a:extLst>
              <a:ext uri="{FF2B5EF4-FFF2-40B4-BE49-F238E27FC236}">
                <a16:creationId xmlns:a16="http://schemas.microsoft.com/office/drawing/2014/main" id="{9877C2CF-B2DD-41C8-8B5E-152673376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1791" y="0"/>
            <a:ext cx="45707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17">
            <a:extLst>
              <a:ext uri="{FF2B5EF4-FFF2-40B4-BE49-F238E27FC236}">
                <a16:creationId xmlns:a16="http://schemas.microsoft.com/office/drawing/2014/main" id="{24923D72-7E69-464B-94C5-B2530008D0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217" y="0"/>
            <a:ext cx="10369615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9">
            <a:extLst>
              <a:ext uri="{FF2B5EF4-FFF2-40B4-BE49-F238E27FC236}">
                <a16:creationId xmlns:a16="http://schemas.microsoft.com/office/drawing/2014/main" id="{A00CCC86-7A88-4DFF-A0D0-6604606A2A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74365" y="0"/>
            <a:ext cx="27425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TextBox 21">
            <a:extLst>
              <a:ext uri="{FF2B5EF4-FFF2-40B4-BE49-F238E27FC236}">
                <a16:creationId xmlns:a16="http://schemas.microsoft.com/office/drawing/2014/main" id="{E1F8ABFD-155B-4386-AE33-6E13057CFC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4371" y="641225"/>
            <a:ext cx="415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 useBgFill="1">
        <p:nvSpPr>
          <p:cNvPr id="15" name="Rectangle 23">
            <a:extLst>
              <a:ext uri="{FF2B5EF4-FFF2-40B4-BE49-F238E27FC236}">
                <a16:creationId xmlns:a16="http://schemas.microsoft.com/office/drawing/2014/main" id="{40C8693A-B687-4F5E-B86B-B4F11D523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692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25">
            <a:extLst>
              <a:ext uri="{FF2B5EF4-FFF2-40B4-BE49-F238E27FC236}">
                <a16:creationId xmlns:a16="http://schemas.microsoft.com/office/drawing/2014/main" id="{D51084F9-D042-49BE-9E1A-43E583B98F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056" y="2105202"/>
            <a:ext cx="9357768" cy="4752798"/>
          </a:xfrm>
          <a:prstGeom prst="rect">
            <a:avLst/>
          </a:prstGeom>
        </p:spPr>
      </p:pic>
      <p:pic>
        <p:nvPicPr>
          <p:cNvPr id="19" name="Picture 27">
            <a:extLst>
              <a:ext uri="{FF2B5EF4-FFF2-40B4-BE49-F238E27FC236}">
                <a16:creationId xmlns:a16="http://schemas.microsoft.com/office/drawing/2014/main" id="{EE65CA45-264D-4FD3-9249-3CB04EC97E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6692" cy="6858000"/>
          </a:xfrm>
          <a:prstGeom prst="rect">
            <a:avLst/>
          </a:prstGeom>
        </p:spPr>
      </p:pic>
      <p:sp>
        <p:nvSpPr>
          <p:cNvPr id="21" name="Rectangle 29">
            <a:extLst>
              <a:ext uri="{FF2B5EF4-FFF2-40B4-BE49-F238E27FC236}">
                <a16:creationId xmlns:a16="http://schemas.microsoft.com/office/drawing/2014/main" id="{E7B58214-716F-43B8-8272-85CE2B9AB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392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A5C070E-7DB1-4147-B6A8-D14B9C40E1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1791" y="0"/>
            <a:ext cx="45707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31070C9-36CD-4B65-8159-324995821F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270" y="0"/>
            <a:ext cx="10375299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3791A8-E297-7D76-1883-4B0AA1C94D77}"/>
              </a:ext>
            </a:extLst>
          </p:cNvPr>
          <p:cNvSpPr txBox="1"/>
          <p:nvPr/>
        </p:nvSpPr>
        <p:spPr>
          <a:xfrm>
            <a:off x="1201366" y="208855"/>
            <a:ext cx="4020302" cy="3997828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marL="342900" indent="-342900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accent6"/>
              </a:buClr>
              <a:buSzPct val="90000"/>
            </a:pPr>
            <a:endParaRPr lang="en-US" sz="1600" dirty="0">
              <a:cs typeface="Arial"/>
            </a:endParaRPr>
          </a:p>
          <a:p>
            <a:pPr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accent6"/>
              </a:buClr>
              <a:buSzPct val="90000"/>
            </a:pPr>
            <a:endParaRPr lang="en-US" sz="1600"/>
          </a:p>
          <a:p>
            <a:pPr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accent6"/>
              </a:buClr>
              <a:buSzPct val="90000"/>
            </a:pPr>
            <a:endParaRPr lang="en-US" sz="160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9C35FB2-5194-4BE0-92D0-464E2B7116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4700" y="-2718"/>
            <a:ext cx="27425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EE4BA9F-3E95-932D-2263-F979843968F2}"/>
              </a:ext>
            </a:extLst>
          </p:cNvPr>
          <p:cNvSpPr txBox="1"/>
          <p:nvPr/>
        </p:nvSpPr>
        <p:spPr>
          <a:xfrm>
            <a:off x="1206021" y="552036"/>
            <a:ext cx="2743199" cy="14219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</a:pPr>
            <a:endParaRPr lang="en-US" sz="2400" dirty="0">
              <a:cs typeface="Arial"/>
            </a:endParaRPr>
          </a:p>
          <a:p>
            <a:pPr>
              <a:lnSpc>
                <a:spcPct val="90000"/>
              </a:lnSpc>
            </a:pPr>
            <a:endParaRPr lang="en-US" sz="2400" dirty="0">
              <a:cs typeface="Arial"/>
            </a:endParaRPr>
          </a:p>
          <a:p>
            <a:pPr>
              <a:lnSpc>
                <a:spcPct val="90000"/>
              </a:lnSpc>
            </a:pPr>
            <a:endParaRPr lang="en-US" sz="2400" dirty="0">
              <a:cs typeface="Arial"/>
            </a:endParaRPr>
          </a:p>
          <a:p>
            <a:pPr>
              <a:lnSpc>
                <a:spcPct val="90000"/>
              </a:lnSpc>
            </a:pPr>
            <a:endParaRPr lang="en-US" sz="2400" dirty="0">
              <a:cs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D63C98-D361-F725-1492-0821A93AE403}"/>
              </a:ext>
            </a:extLst>
          </p:cNvPr>
          <p:cNvSpPr txBox="1"/>
          <p:nvPr/>
        </p:nvSpPr>
        <p:spPr>
          <a:xfrm>
            <a:off x="162959" y="333967"/>
            <a:ext cx="2743199" cy="7571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dirty="0">
                <a:cs typeface="Arial"/>
              </a:rPr>
              <a:t>New student </a:t>
            </a:r>
          </a:p>
          <a:p>
            <a:pPr>
              <a:lnSpc>
                <a:spcPct val="90000"/>
              </a:lnSpc>
            </a:pPr>
            <a:endParaRPr lang="en-US" sz="2400" dirty="0">
              <a:cs typeface="Arial"/>
            </a:endParaRPr>
          </a:p>
        </p:txBody>
      </p:sp>
      <p:pic>
        <p:nvPicPr>
          <p:cNvPr id="6" name="Picture 15" descr="A computer screen shot of a program&#10;&#10;Description automatically generated">
            <a:extLst>
              <a:ext uri="{FF2B5EF4-FFF2-40B4-BE49-F238E27FC236}">
                <a16:creationId xmlns:a16="http://schemas.microsoft.com/office/drawing/2014/main" id="{A1077FF2-B4D4-95A4-ECE3-4B944BE9ED8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857" t="4904" r="31143" b="12259"/>
          <a:stretch/>
        </p:blipFill>
        <p:spPr>
          <a:xfrm>
            <a:off x="2406514" y="283000"/>
            <a:ext cx="8675693" cy="6202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47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845" y="244231"/>
            <a:ext cx="9622568" cy="898769"/>
          </a:xfrm>
        </p:spPr>
        <p:txBody>
          <a:bodyPr/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teacher class  </a:t>
            </a:r>
          </a:p>
        </p:txBody>
      </p:sp>
      <p:graphicFrame>
        <p:nvGraphicFramePr>
          <p:cNvPr id="5" name="Text Placeholder 2">
            <a:extLst>
              <a:ext uri="{FF2B5EF4-FFF2-40B4-BE49-F238E27FC236}">
                <a16:creationId xmlns:a16="http://schemas.microsoft.com/office/drawing/2014/main" id="{4BD8FA56-30B8-EFD7-AA05-03624206F8F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42250411"/>
              </p:ext>
            </p:extLst>
          </p:nvPr>
        </p:nvGraphicFramePr>
        <p:xfrm>
          <a:off x="838955" y="919972"/>
          <a:ext cx="8572826" cy="51760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48489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9">
            <a:extLst>
              <a:ext uri="{FF2B5EF4-FFF2-40B4-BE49-F238E27FC236}">
                <a16:creationId xmlns:a16="http://schemas.microsoft.com/office/drawing/2014/main" id="{2FA3880A-8D8F-466C-A4A1-F07BCDD371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056" y="2105202"/>
            <a:ext cx="9357768" cy="475279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0A64CB-20A1-4508-B568-284EB04F7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6692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DA14841-53A4-4935-BE65-C8373B8A6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392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15">
            <a:extLst>
              <a:ext uri="{FF2B5EF4-FFF2-40B4-BE49-F238E27FC236}">
                <a16:creationId xmlns:a16="http://schemas.microsoft.com/office/drawing/2014/main" id="{9877C2CF-B2DD-41C8-8B5E-152673376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1791" y="0"/>
            <a:ext cx="45707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17">
            <a:extLst>
              <a:ext uri="{FF2B5EF4-FFF2-40B4-BE49-F238E27FC236}">
                <a16:creationId xmlns:a16="http://schemas.microsoft.com/office/drawing/2014/main" id="{24923D72-7E69-464B-94C5-B2530008D0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217" y="0"/>
            <a:ext cx="10369615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9">
            <a:extLst>
              <a:ext uri="{FF2B5EF4-FFF2-40B4-BE49-F238E27FC236}">
                <a16:creationId xmlns:a16="http://schemas.microsoft.com/office/drawing/2014/main" id="{A00CCC86-7A88-4DFF-A0D0-6604606A2A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74365" y="0"/>
            <a:ext cx="27425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TextBox 21">
            <a:extLst>
              <a:ext uri="{FF2B5EF4-FFF2-40B4-BE49-F238E27FC236}">
                <a16:creationId xmlns:a16="http://schemas.microsoft.com/office/drawing/2014/main" id="{E1F8ABFD-155B-4386-AE33-6E13057CFC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4371" y="641225"/>
            <a:ext cx="415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 useBgFill="1">
        <p:nvSpPr>
          <p:cNvPr id="15" name="Rectangle 23">
            <a:extLst>
              <a:ext uri="{FF2B5EF4-FFF2-40B4-BE49-F238E27FC236}">
                <a16:creationId xmlns:a16="http://schemas.microsoft.com/office/drawing/2014/main" id="{40C8693A-B687-4F5E-B86B-B4F11D523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692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25">
            <a:extLst>
              <a:ext uri="{FF2B5EF4-FFF2-40B4-BE49-F238E27FC236}">
                <a16:creationId xmlns:a16="http://schemas.microsoft.com/office/drawing/2014/main" id="{D51084F9-D042-49BE-9E1A-43E583B98F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056" y="2105202"/>
            <a:ext cx="9357768" cy="4752798"/>
          </a:xfrm>
          <a:prstGeom prst="rect">
            <a:avLst/>
          </a:prstGeom>
        </p:spPr>
      </p:pic>
      <p:pic>
        <p:nvPicPr>
          <p:cNvPr id="19" name="Picture 27">
            <a:extLst>
              <a:ext uri="{FF2B5EF4-FFF2-40B4-BE49-F238E27FC236}">
                <a16:creationId xmlns:a16="http://schemas.microsoft.com/office/drawing/2014/main" id="{EE65CA45-264D-4FD3-9249-3CB04EC97E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6692" cy="6858000"/>
          </a:xfrm>
          <a:prstGeom prst="rect">
            <a:avLst/>
          </a:prstGeom>
        </p:spPr>
      </p:pic>
      <p:sp>
        <p:nvSpPr>
          <p:cNvPr id="21" name="Rectangle 29">
            <a:extLst>
              <a:ext uri="{FF2B5EF4-FFF2-40B4-BE49-F238E27FC236}">
                <a16:creationId xmlns:a16="http://schemas.microsoft.com/office/drawing/2014/main" id="{E7B58214-716F-43B8-8272-85CE2B9AB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392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A5C070E-7DB1-4147-B6A8-D14B9C40E1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1791" y="0"/>
            <a:ext cx="45707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31070C9-36CD-4B65-8159-324995821F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270" y="0"/>
            <a:ext cx="10375299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3791A8-E297-7D76-1883-4B0AA1C94D77}"/>
              </a:ext>
            </a:extLst>
          </p:cNvPr>
          <p:cNvSpPr txBox="1"/>
          <p:nvPr/>
        </p:nvSpPr>
        <p:spPr>
          <a:xfrm>
            <a:off x="1201366" y="208855"/>
            <a:ext cx="4020302" cy="3997828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marL="342900" indent="-342900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accent6"/>
              </a:buClr>
              <a:buSzPct val="90000"/>
            </a:pPr>
            <a:endParaRPr lang="en-US" sz="1600" dirty="0">
              <a:cs typeface="Arial"/>
            </a:endParaRPr>
          </a:p>
          <a:p>
            <a:pPr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accent6"/>
              </a:buClr>
              <a:buSzPct val="90000"/>
            </a:pPr>
            <a:endParaRPr lang="en-US" sz="1600"/>
          </a:p>
          <a:p>
            <a:pPr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accent6"/>
              </a:buClr>
              <a:buSzPct val="90000"/>
            </a:pPr>
            <a:endParaRPr lang="en-US" sz="160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9C35FB2-5194-4BE0-92D0-464E2B7116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4700" y="-2718"/>
            <a:ext cx="27425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EE4BA9F-3E95-932D-2263-F979843968F2}"/>
              </a:ext>
            </a:extLst>
          </p:cNvPr>
          <p:cNvSpPr txBox="1"/>
          <p:nvPr/>
        </p:nvSpPr>
        <p:spPr>
          <a:xfrm>
            <a:off x="475122" y="446101"/>
            <a:ext cx="2743199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</a:pPr>
            <a:endParaRPr lang="en-US" sz="2400" dirty="0">
              <a:cs typeface="Arial"/>
            </a:endParaRPr>
          </a:p>
          <a:p>
            <a:pPr>
              <a:lnSpc>
                <a:spcPct val="90000"/>
              </a:lnSpc>
            </a:pPr>
            <a:r>
              <a:rPr lang="en-US" sz="2400" dirty="0">
                <a:cs typeface="Arial"/>
              </a:rPr>
              <a:t>Teacher attributes </a:t>
            </a:r>
          </a:p>
          <a:p>
            <a:pPr>
              <a:lnSpc>
                <a:spcPct val="90000"/>
              </a:lnSpc>
            </a:pPr>
            <a:endParaRPr lang="en-US" sz="2400" dirty="0">
              <a:cs typeface="Arial"/>
            </a:endParaRPr>
          </a:p>
          <a:p>
            <a:pPr>
              <a:lnSpc>
                <a:spcPct val="90000"/>
              </a:lnSpc>
            </a:pPr>
            <a:endParaRPr lang="en-US" sz="2400" dirty="0">
              <a:cs typeface="Arial"/>
            </a:endParaRPr>
          </a:p>
          <a:p>
            <a:pPr>
              <a:lnSpc>
                <a:spcPct val="90000"/>
              </a:lnSpc>
            </a:pPr>
            <a:endParaRPr lang="en-US" sz="2400" dirty="0">
              <a:cs typeface="Arial"/>
            </a:endParaRPr>
          </a:p>
        </p:txBody>
      </p:sp>
      <p:pic>
        <p:nvPicPr>
          <p:cNvPr id="5" name="Picture 15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CB7CFE53-925F-368A-E758-406147E201B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657" t="6990" r="850" b="9274"/>
          <a:stretch/>
        </p:blipFill>
        <p:spPr>
          <a:xfrm>
            <a:off x="3775972" y="555038"/>
            <a:ext cx="6919178" cy="5606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717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9">
            <a:extLst>
              <a:ext uri="{FF2B5EF4-FFF2-40B4-BE49-F238E27FC236}">
                <a16:creationId xmlns:a16="http://schemas.microsoft.com/office/drawing/2014/main" id="{2FA3880A-8D8F-466C-A4A1-F07BCDD371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056" y="2105202"/>
            <a:ext cx="9357768" cy="475279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0A64CB-20A1-4508-B568-284EB04F7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6692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DA14841-53A4-4935-BE65-C8373B8A6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392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15">
            <a:extLst>
              <a:ext uri="{FF2B5EF4-FFF2-40B4-BE49-F238E27FC236}">
                <a16:creationId xmlns:a16="http://schemas.microsoft.com/office/drawing/2014/main" id="{9877C2CF-B2DD-41C8-8B5E-152673376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1791" y="0"/>
            <a:ext cx="45707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17">
            <a:extLst>
              <a:ext uri="{FF2B5EF4-FFF2-40B4-BE49-F238E27FC236}">
                <a16:creationId xmlns:a16="http://schemas.microsoft.com/office/drawing/2014/main" id="{24923D72-7E69-464B-94C5-B2530008D0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217" y="0"/>
            <a:ext cx="10369615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9">
            <a:extLst>
              <a:ext uri="{FF2B5EF4-FFF2-40B4-BE49-F238E27FC236}">
                <a16:creationId xmlns:a16="http://schemas.microsoft.com/office/drawing/2014/main" id="{A00CCC86-7A88-4DFF-A0D0-6604606A2A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74365" y="0"/>
            <a:ext cx="27425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TextBox 21">
            <a:extLst>
              <a:ext uri="{FF2B5EF4-FFF2-40B4-BE49-F238E27FC236}">
                <a16:creationId xmlns:a16="http://schemas.microsoft.com/office/drawing/2014/main" id="{E1F8ABFD-155B-4386-AE33-6E13057CFC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4371" y="641225"/>
            <a:ext cx="415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 useBgFill="1">
        <p:nvSpPr>
          <p:cNvPr id="15" name="Rectangle 23">
            <a:extLst>
              <a:ext uri="{FF2B5EF4-FFF2-40B4-BE49-F238E27FC236}">
                <a16:creationId xmlns:a16="http://schemas.microsoft.com/office/drawing/2014/main" id="{40C8693A-B687-4F5E-B86B-B4F11D523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692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25">
            <a:extLst>
              <a:ext uri="{FF2B5EF4-FFF2-40B4-BE49-F238E27FC236}">
                <a16:creationId xmlns:a16="http://schemas.microsoft.com/office/drawing/2014/main" id="{D51084F9-D042-49BE-9E1A-43E583B98F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056" y="2105202"/>
            <a:ext cx="9357768" cy="4752798"/>
          </a:xfrm>
          <a:prstGeom prst="rect">
            <a:avLst/>
          </a:prstGeom>
        </p:spPr>
      </p:pic>
      <p:pic>
        <p:nvPicPr>
          <p:cNvPr id="19" name="Picture 27">
            <a:extLst>
              <a:ext uri="{FF2B5EF4-FFF2-40B4-BE49-F238E27FC236}">
                <a16:creationId xmlns:a16="http://schemas.microsoft.com/office/drawing/2014/main" id="{EE65CA45-264D-4FD3-9249-3CB04EC97E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6692" cy="6858000"/>
          </a:xfrm>
          <a:prstGeom prst="rect">
            <a:avLst/>
          </a:prstGeom>
        </p:spPr>
      </p:pic>
      <p:sp>
        <p:nvSpPr>
          <p:cNvPr id="21" name="Rectangle 29">
            <a:extLst>
              <a:ext uri="{FF2B5EF4-FFF2-40B4-BE49-F238E27FC236}">
                <a16:creationId xmlns:a16="http://schemas.microsoft.com/office/drawing/2014/main" id="{E7B58214-716F-43B8-8272-85CE2B9AB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392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A5C070E-7DB1-4147-B6A8-D14B9C40E1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1791" y="0"/>
            <a:ext cx="45707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31070C9-36CD-4B65-8159-324995821F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270" y="0"/>
            <a:ext cx="10375299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3791A8-E297-7D76-1883-4B0AA1C94D77}"/>
              </a:ext>
            </a:extLst>
          </p:cNvPr>
          <p:cNvSpPr txBox="1"/>
          <p:nvPr/>
        </p:nvSpPr>
        <p:spPr>
          <a:xfrm>
            <a:off x="1201366" y="208855"/>
            <a:ext cx="4020302" cy="3997828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marL="342900" indent="-342900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accent6"/>
              </a:buClr>
              <a:buSzPct val="90000"/>
            </a:pPr>
            <a:endParaRPr lang="en-US" sz="1600" dirty="0">
              <a:cs typeface="Arial"/>
            </a:endParaRPr>
          </a:p>
          <a:p>
            <a:pPr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accent6"/>
              </a:buClr>
              <a:buSzPct val="90000"/>
            </a:pPr>
            <a:endParaRPr lang="en-US" sz="1600"/>
          </a:p>
          <a:p>
            <a:pPr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accent6"/>
              </a:buClr>
              <a:buSzPct val="90000"/>
            </a:pPr>
            <a:endParaRPr lang="en-US" sz="160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9C35FB2-5194-4BE0-92D0-464E2B7116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4700" y="-2718"/>
            <a:ext cx="27425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EE4BA9F-3E95-932D-2263-F979843968F2}"/>
              </a:ext>
            </a:extLst>
          </p:cNvPr>
          <p:cNvSpPr txBox="1"/>
          <p:nvPr/>
        </p:nvSpPr>
        <p:spPr>
          <a:xfrm>
            <a:off x="1206021" y="552036"/>
            <a:ext cx="2743199" cy="14219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</a:pPr>
            <a:endParaRPr lang="en-US" sz="2400" dirty="0">
              <a:cs typeface="Arial"/>
            </a:endParaRPr>
          </a:p>
          <a:p>
            <a:pPr>
              <a:lnSpc>
                <a:spcPct val="90000"/>
              </a:lnSpc>
            </a:pPr>
            <a:endParaRPr lang="en-US" sz="2400" dirty="0">
              <a:cs typeface="Arial"/>
            </a:endParaRPr>
          </a:p>
          <a:p>
            <a:pPr>
              <a:lnSpc>
                <a:spcPct val="90000"/>
              </a:lnSpc>
            </a:pPr>
            <a:endParaRPr lang="en-US" sz="2400" dirty="0">
              <a:cs typeface="Arial"/>
            </a:endParaRPr>
          </a:p>
          <a:p>
            <a:pPr>
              <a:lnSpc>
                <a:spcPct val="90000"/>
              </a:lnSpc>
            </a:pPr>
            <a:endParaRPr lang="en-US" sz="2400" dirty="0">
              <a:cs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D63C98-D361-F725-1492-0821A93AE403}"/>
              </a:ext>
            </a:extLst>
          </p:cNvPr>
          <p:cNvSpPr txBox="1"/>
          <p:nvPr/>
        </p:nvSpPr>
        <p:spPr>
          <a:xfrm>
            <a:off x="1126899" y="450495"/>
            <a:ext cx="2743199" cy="7571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dirty="0">
                <a:cs typeface="Arial"/>
              </a:rPr>
              <a:t>Info ()..</a:t>
            </a:r>
          </a:p>
          <a:p>
            <a:pPr>
              <a:lnSpc>
                <a:spcPct val="90000"/>
              </a:lnSpc>
            </a:pPr>
            <a:endParaRPr lang="en-US" sz="2400" dirty="0">
              <a:cs typeface="Arial"/>
            </a:endParaRPr>
          </a:p>
        </p:txBody>
      </p:sp>
      <p:pic>
        <p:nvPicPr>
          <p:cNvPr id="3" name="Picture 4" descr="A computer screen shot of a program code&#10;&#10;Description automatically generated">
            <a:extLst>
              <a:ext uri="{FF2B5EF4-FFF2-40B4-BE49-F238E27FC236}">
                <a16:creationId xmlns:a16="http://schemas.microsoft.com/office/drawing/2014/main" id="{B5BE6738-1910-5FC8-8C06-626DA3EFC3D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974" t="6999" r="-23" b="22837"/>
          <a:stretch/>
        </p:blipFill>
        <p:spPr>
          <a:xfrm>
            <a:off x="3946846" y="711615"/>
            <a:ext cx="7227021" cy="5599251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13551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>
            <a:extLst>
              <a:ext uri="{FF2B5EF4-FFF2-40B4-BE49-F238E27FC236}">
                <a16:creationId xmlns:a16="http://schemas.microsoft.com/office/drawing/2014/main" id="{4D8F4B8D-CB62-49AA-BBC9-BFBF0FA43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056" y="2105202"/>
            <a:ext cx="9357768" cy="4752798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0B11A20E-F906-44AF-9B8C-5C7607ED28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6692" cy="6858000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589F2FE7-0776-45FC-BA50-B33FD5272D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392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9E28EA0B-064B-42ED-AEB7-E2B518F588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1791" y="0"/>
            <a:ext cx="45707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0815A55-8D70-457A-807A-8497E4EB2F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270" y="0"/>
            <a:ext cx="7932282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9409685-E4D7-4C17-A7A6-C7C4111928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9552" y="0"/>
            <a:ext cx="27425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BB97CD4-5E08-4372-8A06-C645E5701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0711" y="3262852"/>
            <a:ext cx="4155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147E635D-C3B4-465B-AF24-991B6BF63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69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4A0623D0-396B-499E-BBFB-C17F1BB0F2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056" y="2105202"/>
            <a:ext cx="9357768" cy="4752798"/>
          </a:xfrm>
          <a:prstGeom prst="rect">
            <a:avLst/>
          </a:prstGeom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14E56C4B-C9E0-4F01-AF43-E69279A06A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392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6CCFC05F-DF0D-4B1B-8FD8-51B508CBCF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791" y="0"/>
            <a:ext cx="11225968" cy="6858000"/>
          </a:xfrm>
          <a:prstGeom prst="rect">
            <a:avLst/>
          </a:prstGeom>
        </p:spPr>
      </p:pic>
      <p:sp>
        <p:nvSpPr>
          <p:cNvPr id="60" name="Rectangle 59">
            <a:extLst>
              <a:ext uri="{FF2B5EF4-FFF2-40B4-BE49-F238E27FC236}">
                <a16:creationId xmlns:a16="http://schemas.microsoft.com/office/drawing/2014/main" id="{8C654A17-56DA-4921-A42B-DE255FA663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1791" y="0"/>
            <a:ext cx="45707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204686" y="166213"/>
            <a:ext cx="5814509" cy="262345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6500"/>
              <a:t>System vision  </a:t>
            </a:r>
          </a:p>
        </p:txBody>
      </p:sp>
      <p:graphicFrame>
        <p:nvGraphicFramePr>
          <p:cNvPr id="16" name="Content Placeholder 13">
            <a:extLst>
              <a:ext uri="{FF2B5EF4-FFF2-40B4-BE49-F238E27FC236}">
                <a16:creationId xmlns:a16="http://schemas.microsoft.com/office/drawing/2014/main" id="{180F8226-AFBE-E5AA-80C5-C2D1428CDD5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47359323"/>
              </p:ext>
            </p:extLst>
          </p:nvPr>
        </p:nvGraphicFramePr>
        <p:xfrm>
          <a:off x="5791751" y="1268305"/>
          <a:ext cx="5888153" cy="53192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1285360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9">
            <a:extLst>
              <a:ext uri="{FF2B5EF4-FFF2-40B4-BE49-F238E27FC236}">
                <a16:creationId xmlns:a16="http://schemas.microsoft.com/office/drawing/2014/main" id="{2FA3880A-8D8F-466C-A4A1-F07BCDD371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056" y="2105202"/>
            <a:ext cx="9357768" cy="475279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0A64CB-20A1-4508-B568-284EB04F7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6692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DA14841-53A4-4935-BE65-C8373B8A6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392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15">
            <a:extLst>
              <a:ext uri="{FF2B5EF4-FFF2-40B4-BE49-F238E27FC236}">
                <a16:creationId xmlns:a16="http://schemas.microsoft.com/office/drawing/2014/main" id="{9877C2CF-B2DD-41C8-8B5E-152673376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1791" y="0"/>
            <a:ext cx="45707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17">
            <a:extLst>
              <a:ext uri="{FF2B5EF4-FFF2-40B4-BE49-F238E27FC236}">
                <a16:creationId xmlns:a16="http://schemas.microsoft.com/office/drawing/2014/main" id="{24923D72-7E69-464B-94C5-B2530008D0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217" y="0"/>
            <a:ext cx="10369615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9">
            <a:extLst>
              <a:ext uri="{FF2B5EF4-FFF2-40B4-BE49-F238E27FC236}">
                <a16:creationId xmlns:a16="http://schemas.microsoft.com/office/drawing/2014/main" id="{A00CCC86-7A88-4DFF-A0D0-6604606A2A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74365" y="0"/>
            <a:ext cx="27425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TextBox 21">
            <a:extLst>
              <a:ext uri="{FF2B5EF4-FFF2-40B4-BE49-F238E27FC236}">
                <a16:creationId xmlns:a16="http://schemas.microsoft.com/office/drawing/2014/main" id="{E1F8ABFD-155B-4386-AE33-6E13057CFC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4371" y="641225"/>
            <a:ext cx="415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 useBgFill="1">
        <p:nvSpPr>
          <p:cNvPr id="15" name="Rectangle 23">
            <a:extLst>
              <a:ext uri="{FF2B5EF4-FFF2-40B4-BE49-F238E27FC236}">
                <a16:creationId xmlns:a16="http://schemas.microsoft.com/office/drawing/2014/main" id="{40C8693A-B687-4F5E-B86B-B4F11D523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692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25">
            <a:extLst>
              <a:ext uri="{FF2B5EF4-FFF2-40B4-BE49-F238E27FC236}">
                <a16:creationId xmlns:a16="http://schemas.microsoft.com/office/drawing/2014/main" id="{D51084F9-D042-49BE-9E1A-43E583B98F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056" y="2105202"/>
            <a:ext cx="9357768" cy="4752798"/>
          </a:xfrm>
          <a:prstGeom prst="rect">
            <a:avLst/>
          </a:prstGeom>
        </p:spPr>
      </p:pic>
      <p:pic>
        <p:nvPicPr>
          <p:cNvPr id="19" name="Picture 27">
            <a:extLst>
              <a:ext uri="{FF2B5EF4-FFF2-40B4-BE49-F238E27FC236}">
                <a16:creationId xmlns:a16="http://schemas.microsoft.com/office/drawing/2014/main" id="{EE65CA45-264D-4FD3-9249-3CB04EC97E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6692" cy="6858000"/>
          </a:xfrm>
          <a:prstGeom prst="rect">
            <a:avLst/>
          </a:prstGeom>
        </p:spPr>
      </p:pic>
      <p:sp>
        <p:nvSpPr>
          <p:cNvPr id="21" name="Rectangle 29">
            <a:extLst>
              <a:ext uri="{FF2B5EF4-FFF2-40B4-BE49-F238E27FC236}">
                <a16:creationId xmlns:a16="http://schemas.microsoft.com/office/drawing/2014/main" id="{E7B58214-716F-43B8-8272-85CE2B9AB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392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A5C070E-7DB1-4147-B6A8-D14B9C40E1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1791" y="0"/>
            <a:ext cx="45707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31070C9-36CD-4B65-8159-324995821F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270" y="0"/>
            <a:ext cx="10375299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3791A8-E297-7D76-1883-4B0AA1C94D77}"/>
              </a:ext>
            </a:extLst>
          </p:cNvPr>
          <p:cNvSpPr txBox="1"/>
          <p:nvPr/>
        </p:nvSpPr>
        <p:spPr>
          <a:xfrm>
            <a:off x="1201366" y="208855"/>
            <a:ext cx="4020302" cy="3997828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marL="342900" indent="-342900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accent6"/>
              </a:buClr>
              <a:buSzPct val="90000"/>
            </a:pPr>
            <a:endParaRPr lang="en-US" sz="1600" dirty="0">
              <a:cs typeface="Arial"/>
            </a:endParaRPr>
          </a:p>
          <a:p>
            <a:pPr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accent6"/>
              </a:buClr>
              <a:buSzPct val="90000"/>
            </a:pPr>
            <a:endParaRPr lang="en-US" sz="1600"/>
          </a:p>
          <a:p>
            <a:pPr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accent6"/>
              </a:buClr>
              <a:buSzPct val="90000"/>
            </a:pPr>
            <a:endParaRPr lang="en-US" sz="160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9C35FB2-5194-4BE0-92D0-464E2B7116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4700" y="-2718"/>
            <a:ext cx="27425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EE4BA9F-3E95-932D-2263-F979843968F2}"/>
              </a:ext>
            </a:extLst>
          </p:cNvPr>
          <p:cNvSpPr txBox="1"/>
          <p:nvPr/>
        </p:nvSpPr>
        <p:spPr>
          <a:xfrm>
            <a:off x="475122" y="446101"/>
            <a:ext cx="2743199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</a:pPr>
            <a:endParaRPr lang="en-US" sz="2400" dirty="0">
              <a:cs typeface="Arial"/>
            </a:endParaRPr>
          </a:p>
          <a:p>
            <a:pPr>
              <a:lnSpc>
                <a:spcPct val="90000"/>
              </a:lnSpc>
            </a:pPr>
            <a:r>
              <a:rPr lang="en-US" sz="2400" dirty="0">
                <a:cs typeface="Arial"/>
              </a:rPr>
              <a:t>Add course()</a:t>
            </a:r>
          </a:p>
          <a:p>
            <a:pPr>
              <a:lnSpc>
                <a:spcPct val="90000"/>
              </a:lnSpc>
            </a:pPr>
            <a:endParaRPr lang="en-US" sz="2400" dirty="0">
              <a:cs typeface="Arial"/>
            </a:endParaRPr>
          </a:p>
          <a:p>
            <a:pPr>
              <a:lnSpc>
                <a:spcPct val="90000"/>
              </a:lnSpc>
            </a:pPr>
            <a:endParaRPr lang="en-US" sz="2400" dirty="0">
              <a:cs typeface="Arial"/>
            </a:endParaRPr>
          </a:p>
          <a:p>
            <a:pPr>
              <a:lnSpc>
                <a:spcPct val="90000"/>
              </a:lnSpc>
            </a:pPr>
            <a:endParaRPr lang="en-US" sz="2400" dirty="0">
              <a:cs typeface="Arial"/>
            </a:endParaRPr>
          </a:p>
        </p:txBody>
      </p:sp>
      <p:pic>
        <p:nvPicPr>
          <p:cNvPr id="3" name="Picture 5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9E841F4E-A02F-054F-6D6B-126774DA19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88458" y="501911"/>
            <a:ext cx="7883519" cy="6087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530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9">
            <a:extLst>
              <a:ext uri="{FF2B5EF4-FFF2-40B4-BE49-F238E27FC236}">
                <a16:creationId xmlns:a16="http://schemas.microsoft.com/office/drawing/2014/main" id="{2FA3880A-8D8F-466C-A4A1-F07BCDD371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056" y="2105202"/>
            <a:ext cx="9357768" cy="475279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0A64CB-20A1-4508-B568-284EB04F7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6692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DA14841-53A4-4935-BE65-C8373B8A6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392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15">
            <a:extLst>
              <a:ext uri="{FF2B5EF4-FFF2-40B4-BE49-F238E27FC236}">
                <a16:creationId xmlns:a16="http://schemas.microsoft.com/office/drawing/2014/main" id="{9877C2CF-B2DD-41C8-8B5E-152673376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1791" y="0"/>
            <a:ext cx="45707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17">
            <a:extLst>
              <a:ext uri="{FF2B5EF4-FFF2-40B4-BE49-F238E27FC236}">
                <a16:creationId xmlns:a16="http://schemas.microsoft.com/office/drawing/2014/main" id="{24923D72-7E69-464B-94C5-B2530008D0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217" y="0"/>
            <a:ext cx="10369615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9">
            <a:extLst>
              <a:ext uri="{FF2B5EF4-FFF2-40B4-BE49-F238E27FC236}">
                <a16:creationId xmlns:a16="http://schemas.microsoft.com/office/drawing/2014/main" id="{A00CCC86-7A88-4DFF-A0D0-6604606A2A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74365" y="0"/>
            <a:ext cx="27425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TextBox 21">
            <a:extLst>
              <a:ext uri="{FF2B5EF4-FFF2-40B4-BE49-F238E27FC236}">
                <a16:creationId xmlns:a16="http://schemas.microsoft.com/office/drawing/2014/main" id="{E1F8ABFD-155B-4386-AE33-6E13057CFC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4371" y="641225"/>
            <a:ext cx="415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 useBgFill="1">
        <p:nvSpPr>
          <p:cNvPr id="15" name="Rectangle 23">
            <a:extLst>
              <a:ext uri="{FF2B5EF4-FFF2-40B4-BE49-F238E27FC236}">
                <a16:creationId xmlns:a16="http://schemas.microsoft.com/office/drawing/2014/main" id="{40C8693A-B687-4F5E-B86B-B4F11D523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692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25">
            <a:extLst>
              <a:ext uri="{FF2B5EF4-FFF2-40B4-BE49-F238E27FC236}">
                <a16:creationId xmlns:a16="http://schemas.microsoft.com/office/drawing/2014/main" id="{D51084F9-D042-49BE-9E1A-43E583B98F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056" y="2105202"/>
            <a:ext cx="9357768" cy="4752798"/>
          </a:xfrm>
          <a:prstGeom prst="rect">
            <a:avLst/>
          </a:prstGeom>
        </p:spPr>
      </p:pic>
      <p:pic>
        <p:nvPicPr>
          <p:cNvPr id="19" name="Picture 27">
            <a:extLst>
              <a:ext uri="{FF2B5EF4-FFF2-40B4-BE49-F238E27FC236}">
                <a16:creationId xmlns:a16="http://schemas.microsoft.com/office/drawing/2014/main" id="{EE65CA45-264D-4FD3-9249-3CB04EC97E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6692" cy="6858000"/>
          </a:xfrm>
          <a:prstGeom prst="rect">
            <a:avLst/>
          </a:prstGeom>
        </p:spPr>
      </p:pic>
      <p:sp>
        <p:nvSpPr>
          <p:cNvPr id="21" name="Rectangle 29">
            <a:extLst>
              <a:ext uri="{FF2B5EF4-FFF2-40B4-BE49-F238E27FC236}">
                <a16:creationId xmlns:a16="http://schemas.microsoft.com/office/drawing/2014/main" id="{E7B58214-716F-43B8-8272-85CE2B9AB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392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A5C070E-7DB1-4147-B6A8-D14B9C40E1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1791" y="0"/>
            <a:ext cx="45707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31070C9-36CD-4B65-8159-324995821F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270" y="0"/>
            <a:ext cx="10375299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3791A8-E297-7D76-1883-4B0AA1C94D77}"/>
              </a:ext>
            </a:extLst>
          </p:cNvPr>
          <p:cNvSpPr txBox="1"/>
          <p:nvPr/>
        </p:nvSpPr>
        <p:spPr>
          <a:xfrm>
            <a:off x="1201366" y="208855"/>
            <a:ext cx="4020302" cy="3997828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marL="342900" indent="-342900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accent6"/>
              </a:buClr>
              <a:buSzPct val="90000"/>
            </a:pPr>
            <a:endParaRPr lang="en-US" sz="1600" dirty="0">
              <a:cs typeface="Arial"/>
            </a:endParaRPr>
          </a:p>
          <a:p>
            <a:pPr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accent6"/>
              </a:buClr>
              <a:buSzPct val="90000"/>
            </a:pPr>
            <a:endParaRPr lang="en-US" sz="1600"/>
          </a:p>
          <a:p>
            <a:pPr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accent6"/>
              </a:buClr>
              <a:buSzPct val="90000"/>
            </a:pPr>
            <a:endParaRPr lang="en-US" sz="160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9C35FB2-5194-4BE0-92D0-464E2B7116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4700" y="-2718"/>
            <a:ext cx="27425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EE4BA9F-3E95-932D-2263-F979843968F2}"/>
              </a:ext>
            </a:extLst>
          </p:cNvPr>
          <p:cNvSpPr txBox="1"/>
          <p:nvPr/>
        </p:nvSpPr>
        <p:spPr>
          <a:xfrm>
            <a:off x="1206021" y="552036"/>
            <a:ext cx="2743199" cy="14219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</a:pPr>
            <a:endParaRPr lang="en-US" sz="2400" dirty="0">
              <a:cs typeface="Arial"/>
            </a:endParaRPr>
          </a:p>
          <a:p>
            <a:pPr>
              <a:lnSpc>
                <a:spcPct val="90000"/>
              </a:lnSpc>
            </a:pPr>
            <a:endParaRPr lang="en-US" sz="2400" dirty="0">
              <a:cs typeface="Arial"/>
            </a:endParaRPr>
          </a:p>
          <a:p>
            <a:pPr>
              <a:lnSpc>
                <a:spcPct val="90000"/>
              </a:lnSpc>
            </a:pPr>
            <a:endParaRPr lang="en-US" sz="2400" dirty="0">
              <a:cs typeface="Arial"/>
            </a:endParaRPr>
          </a:p>
          <a:p>
            <a:pPr>
              <a:lnSpc>
                <a:spcPct val="90000"/>
              </a:lnSpc>
            </a:pPr>
            <a:endParaRPr lang="en-US" sz="2400" dirty="0">
              <a:cs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D63C98-D361-F725-1492-0821A93AE403}"/>
              </a:ext>
            </a:extLst>
          </p:cNvPr>
          <p:cNvSpPr txBox="1"/>
          <p:nvPr/>
        </p:nvSpPr>
        <p:spPr>
          <a:xfrm>
            <a:off x="1126899" y="450495"/>
            <a:ext cx="2743199" cy="24191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dirty="0">
                <a:cs typeface="Arial"/>
              </a:rPr>
              <a:t>Remove course()..</a:t>
            </a:r>
          </a:p>
          <a:p>
            <a:pPr>
              <a:lnSpc>
                <a:spcPct val="90000"/>
              </a:lnSpc>
            </a:pPr>
            <a:endParaRPr lang="en-US" sz="2400" dirty="0">
              <a:cs typeface="Arial"/>
            </a:endParaRPr>
          </a:p>
          <a:p>
            <a:pPr>
              <a:lnSpc>
                <a:spcPct val="90000"/>
              </a:lnSpc>
            </a:pPr>
            <a:endParaRPr lang="en-US" sz="2400" dirty="0">
              <a:cs typeface="Arial"/>
            </a:endParaRPr>
          </a:p>
          <a:p>
            <a:pPr>
              <a:lnSpc>
                <a:spcPct val="90000"/>
              </a:lnSpc>
            </a:pPr>
            <a:r>
              <a:rPr lang="en-US" sz="2400" dirty="0">
                <a:cs typeface="Arial"/>
              </a:rPr>
              <a:t>Sign in ,sign up ,log out as slide :</a:t>
            </a:r>
          </a:p>
          <a:p>
            <a:pPr>
              <a:lnSpc>
                <a:spcPct val="90000"/>
              </a:lnSpc>
            </a:pPr>
            <a:r>
              <a:rPr lang="en-US" sz="2400" dirty="0">
                <a:cs typeface="Arial"/>
              </a:rPr>
              <a:t>11,16</a:t>
            </a:r>
          </a:p>
          <a:p>
            <a:pPr>
              <a:lnSpc>
                <a:spcPct val="90000"/>
              </a:lnSpc>
            </a:pPr>
            <a:endParaRPr lang="en-US" sz="2400" dirty="0">
              <a:cs typeface="Arial"/>
            </a:endParaRPr>
          </a:p>
        </p:txBody>
      </p:sp>
      <p:pic>
        <p:nvPicPr>
          <p:cNvPr id="5" name="Picture 5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EED32965-BCF8-749E-3584-AB0779B59A1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940" t="5489" r="16760" b="21269"/>
          <a:stretch/>
        </p:blipFill>
        <p:spPr>
          <a:xfrm>
            <a:off x="4042207" y="1014261"/>
            <a:ext cx="7239152" cy="5373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310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845" y="244231"/>
            <a:ext cx="9622568" cy="898769"/>
          </a:xfrm>
        </p:spPr>
        <p:txBody>
          <a:bodyPr/>
          <a:lstStyle/>
          <a:p>
            <a:r>
              <a:rPr lang="en-US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Courses  class</a:t>
            </a:r>
            <a:r>
              <a:rPr lang="en-US" dirty="0"/>
              <a:t>  </a:t>
            </a:r>
          </a:p>
        </p:txBody>
      </p:sp>
      <p:graphicFrame>
        <p:nvGraphicFramePr>
          <p:cNvPr id="5" name="Text Placeholder 2">
            <a:extLst>
              <a:ext uri="{FF2B5EF4-FFF2-40B4-BE49-F238E27FC236}">
                <a16:creationId xmlns:a16="http://schemas.microsoft.com/office/drawing/2014/main" id="{6B83D687-A3BE-C12C-9B91-D07D6308B75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89799063"/>
              </p:ext>
            </p:extLst>
          </p:nvPr>
        </p:nvGraphicFramePr>
        <p:xfrm>
          <a:off x="789912" y="1595372"/>
          <a:ext cx="9876500" cy="45768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04338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9">
            <a:extLst>
              <a:ext uri="{FF2B5EF4-FFF2-40B4-BE49-F238E27FC236}">
                <a16:creationId xmlns:a16="http://schemas.microsoft.com/office/drawing/2014/main" id="{2FA3880A-8D8F-466C-A4A1-F07BCDD371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056" y="2105202"/>
            <a:ext cx="9357768" cy="475279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0A64CB-20A1-4508-B568-284EB04F7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6692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DA14841-53A4-4935-BE65-C8373B8A6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392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15">
            <a:extLst>
              <a:ext uri="{FF2B5EF4-FFF2-40B4-BE49-F238E27FC236}">
                <a16:creationId xmlns:a16="http://schemas.microsoft.com/office/drawing/2014/main" id="{9877C2CF-B2DD-41C8-8B5E-152673376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1791" y="0"/>
            <a:ext cx="45707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17">
            <a:extLst>
              <a:ext uri="{FF2B5EF4-FFF2-40B4-BE49-F238E27FC236}">
                <a16:creationId xmlns:a16="http://schemas.microsoft.com/office/drawing/2014/main" id="{24923D72-7E69-464B-94C5-B2530008D0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217" y="0"/>
            <a:ext cx="10369615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9">
            <a:extLst>
              <a:ext uri="{FF2B5EF4-FFF2-40B4-BE49-F238E27FC236}">
                <a16:creationId xmlns:a16="http://schemas.microsoft.com/office/drawing/2014/main" id="{A00CCC86-7A88-4DFF-A0D0-6604606A2A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74365" y="0"/>
            <a:ext cx="27425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TextBox 21">
            <a:extLst>
              <a:ext uri="{FF2B5EF4-FFF2-40B4-BE49-F238E27FC236}">
                <a16:creationId xmlns:a16="http://schemas.microsoft.com/office/drawing/2014/main" id="{E1F8ABFD-155B-4386-AE33-6E13057CFC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4371" y="641225"/>
            <a:ext cx="415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 useBgFill="1">
        <p:nvSpPr>
          <p:cNvPr id="15" name="Rectangle 23">
            <a:extLst>
              <a:ext uri="{FF2B5EF4-FFF2-40B4-BE49-F238E27FC236}">
                <a16:creationId xmlns:a16="http://schemas.microsoft.com/office/drawing/2014/main" id="{40C8693A-B687-4F5E-B86B-B4F11D523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692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25">
            <a:extLst>
              <a:ext uri="{FF2B5EF4-FFF2-40B4-BE49-F238E27FC236}">
                <a16:creationId xmlns:a16="http://schemas.microsoft.com/office/drawing/2014/main" id="{D51084F9-D042-49BE-9E1A-43E583B98F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056" y="2105202"/>
            <a:ext cx="9357768" cy="4752798"/>
          </a:xfrm>
          <a:prstGeom prst="rect">
            <a:avLst/>
          </a:prstGeom>
        </p:spPr>
      </p:pic>
      <p:pic>
        <p:nvPicPr>
          <p:cNvPr id="19" name="Picture 27">
            <a:extLst>
              <a:ext uri="{FF2B5EF4-FFF2-40B4-BE49-F238E27FC236}">
                <a16:creationId xmlns:a16="http://schemas.microsoft.com/office/drawing/2014/main" id="{EE65CA45-264D-4FD3-9249-3CB04EC97E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6692" cy="6858000"/>
          </a:xfrm>
          <a:prstGeom prst="rect">
            <a:avLst/>
          </a:prstGeom>
        </p:spPr>
      </p:pic>
      <p:sp>
        <p:nvSpPr>
          <p:cNvPr id="21" name="Rectangle 29">
            <a:extLst>
              <a:ext uri="{FF2B5EF4-FFF2-40B4-BE49-F238E27FC236}">
                <a16:creationId xmlns:a16="http://schemas.microsoft.com/office/drawing/2014/main" id="{E7B58214-716F-43B8-8272-85CE2B9AB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392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A5C070E-7DB1-4147-B6A8-D14B9C40E1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1791" y="0"/>
            <a:ext cx="45707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31070C9-36CD-4B65-8159-324995821F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270" y="0"/>
            <a:ext cx="10375299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3791A8-E297-7D76-1883-4B0AA1C94D77}"/>
              </a:ext>
            </a:extLst>
          </p:cNvPr>
          <p:cNvSpPr txBox="1"/>
          <p:nvPr/>
        </p:nvSpPr>
        <p:spPr>
          <a:xfrm>
            <a:off x="1201366" y="208855"/>
            <a:ext cx="4020302" cy="3997828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marL="342900" indent="-342900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accent6"/>
              </a:buClr>
              <a:buSzPct val="90000"/>
            </a:pPr>
            <a:endParaRPr lang="en-US" sz="1600" dirty="0">
              <a:cs typeface="Arial"/>
            </a:endParaRPr>
          </a:p>
          <a:p>
            <a:pPr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accent6"/>
              </a:buClr>
              <a:buSzPct val="90000"/>
            </a:pPr>
            <a:endParaRPr lang="en-US" sz="1600"/>
          </a:p>
          <a:p>
            <a:pPr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accent6"/>
              </a:buClr>
              <a:buSzPct val="90000"/>
            </a:pPr>
            <a:endParaRPr lang="en-US" sz="160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9C35FB2-5194-4BE0-92D0-464E2B7116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4700" y="-2718"/>
            <a:ext cx="27425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EE4BA9F-3E95-932D-2263-F979843968F2}"/>
              </a:ext>
            </a:extLst>
          </p:cNvPr>
          <p:cNvSpPr txBox="1"/>
          <p:nvPr/>
        </p:nvSpPr>
        <p:spPr>
          <a:xfrm>
            <a:off x="1206021" y="552036"/>
            <a:ext cx="2743199" cy="14219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</a:pPr>
            <a:endParaRPr lang="en-US" sz="2400" dirty="0">
              <a:cs typeface="Arial"/>
            </a:endParaRPr>
          </a:p>
          <a:p>
            <a:pPr>
              <a:lnSpc>
                <a:spcPct val="90000"/>
              </a:lnSpc>
            </a:pPr>
            <a:endParaRPr lang="en-US" sz="2400" dirty="0">
              <a:cs typeface="Arial"/>
            </a:endParaRPr>
          </a:p>
          <a:p>
            <a:pPr>
              <a:lnSpc>
                <a:spcPct val="90000"/>
              </a:lnSpc>
            </a:pPr>
            <a:endParaRPr lang="en-US" sz="2400" dirty="0">
              <a:cs typeface="Arial"/>
            </a:endParaRPr>
          </a:p>
          <a:p>
            <a:pPr>
              <a:lnSpc>
                <a:spcPct val="90000"/>
              </a:lnSpc>
            </a:pPr>
            <a:endParaRPr lang="en-US" sz="2400" dirty="0">
              <a:cs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D63C98-D361-F725-1492-0821A93AE403}"/>
              </a:ext>
            </a:extLst>
          </p:cNvPr>
          <p:cNvSpPr txBox="1"/>
          <p:nvPr/>
        </p:nvSpPr>
        <p:spPr>
          <a:xfrm>
            <a:off x="1126899" y="450495"/>
            <a:ext cx="2743199" cy="7571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</a:pPr>
            <a:endParaRPr lang="en-US" sz="2400" dirty="0">
              <a:cs typeface="Arial"/>
            </a:endParaRPr>
          </a:p>
          <a:p>
            <a:pPr>
              <a:lnSpc>
                <a:spcPct val="90000"/>
              </a:lnSpc>
            </a:pPr>
            <a:r>
              <a:rPr lang="en-US" sz="2400" dirty="0">
                <a:cs typeface="Arial"/>
              </a:rPr>
              <a:t>Courses attributes</a:t>
            </a:r>
          </a:p>
        </p:txBody>
      </p:sp>
      <p:pic>
        <p:nvPicPr>
          <p:cNvPr id="3" name="Picture 5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519EF57A-5104-A0CB-47F5-55C50A300B5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630" t="4781" r="30741" b="15636"/>
          <a:stretch/>
        </p:blipFill>
        <p:spPr>
          <a:xfrm>
            <a:off x="4729718" y="826689"/>
            <a:ext cx="6050651" cy="5483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508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9">
            <a:extLst>
              <a:ext uri="{FF2B5EF4-FFF2-40B4-BE49-F238E27FC236}">
                <a16:creationId xmlns:a16="http://schemas.microsoft.com/office/drawing/2014/main" id="{2FA3880A-8D8F-466C-A4A1-F07BCDD371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056" y="2105202"/>
            <a:ext cx="9357768" cy="475279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0A64CB-20A1-4508-B568-284EB04F7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6692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DA14841-53A4-4935-BE65-C8373B8A6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392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15">
            <a:extLst>
              <a:ext uri="{FF2B5EF4-FFF2-40B4-BE49-F238E27FC236}">
                <a16:creationId xmlns:a16="http://schemas.microsoft.com/office/drawing/2014/main" id="{9877C2CF-B2DD-41C8-8B5E-152673376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1791" y="0"/>
            <a:ext cx="45707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17">
            <a:extLst>
              <a:ext uri="{FF2B5EF4-FFF2-40B4-BE49-F238E27FC236}">
                <a16:creationId xmlns:a16="http://schemas.microsoft.com/office/drawing/2014/main" id="{24923D72-7E69-464B-94C5-B2530008D0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217" y="0"/>
            <a:ext cx="10369615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9">
            <a:extLst>
              <a:ext uri="{FF2B5EF4-FFF2-40B4-BE49-F238E27FC236}">
                <a16:creationId xmlns:a16="http://schemas.microsoft.com/office/drawing/2014/main" id="{A00CCC86-7A88-4DFF-A0D0-6604606A2A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74365" y="0"/>
            <a:ext cx="27425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TextBox 21">
            <a:extLst>
              <a:ext uri="{FF2B5EF4-FFF2-40B4-BE49-F238E27FC236}">
                <a16:creationId xmlns:a16="http://schemas.microsoft.com/office/drawing/2014/main" id="{E1F8ABFD-155B-4386-AE33-6E13057CFC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4371" y="641225"/>
            <a:ext cx="415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 useBgFill="1">
        <p:nvSpPr>
          <p:cNvPr id="15" name="Rectangle 23">
            <a:extLst>
              <a:ext uri="{FF2B5EF4-FFF2-40B4-BE49-F238E27FC236}">
                <a16:creationId xmlns:a16="http://schemas.microsoft.com/office/drawing/2014/main" id="{40C8693A-B687-4F5E-B86B-B4F11D523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692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25">
            <a:extLst>
              <a:ext uri="{FF2B5EF4-FFF2-40B4-BE49-F238E27FC236}">
                <a16:creationId xmlns:a16="http://schemas.microsoft.com/office/drawing/2014/main" id="{D51084F9-D042-49BE-9E1A-43E583B98F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056" y="2105202"/>
            <a:ext cx="9357768" cy="4752798"/>
          </a:xfrm>
          <a:prstGeom prst="rect">
            <a:avLst/>
          </a:prstGeom>
        </p:spPr>
      </p:pic>
      <p:pic>
        <p:nvPicPr>
          <p:cNvPr id="19" name="Picture 27">
            <a:extLst>
              <a:ext uri="{FF2B5EF4-FFF2-40B4-BE49-F238E27FC236}">
                <a16:creationId xmlns:a16="http://schemas.microsoft.com/office/drawing/2014/main" id="{EE65CA45-264D-4FD3-9249-3CB04EC97E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6692" cy="6858000"/>
          </a:xfrm>
          <a:prstGeom prst="rect">
            <a:avLst/>
          </a:prstGeom>
        </p:spPr>
      </p:pic>
      <p:sp>
        <p:nvSpPr>
          <p:cNvPr id="21" name="Rectangle 29">
            <a:extLst>
              <a:ext uri="{FF2B5EF4-FFF2-40B4-BE49-F238E27FC236}">
                <a16:creationId xmlns:a16="http://schemas.microsoft.com/office/drawing/2014/main" id="{E7B58214-716F-43B8-8272-85CE2B9AB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392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A5C070E-7DB1-4147-B6A8-D14B9C40E1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1791" y="0"/>
            <a:ext cx="45707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31070C9-36CD-4B65-8159-324995821F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270" y="0"/>
            <a:ext cx="10375299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3791A8-E297-7D76-1883-4B0AA1C94D77}"/>
              </a:ext>
            </a:extLst>
          </p:cNvPr>
          <p:cNvSpPr txBox="1"/>
          <p:nvPr/>
        </p:nvSpPr>
        <p:spPr>
          <a:xfrm>
            <a:off x="1201366" y="208855"/>
            <a:ext cx="4020302" cy="3997828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marL="342900" indent="-342900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accent6"/>
              </a:buClr>
              <a:buSzPct val="90000"/>
            </a:pPr>
            <a:endParaRPr lang="en-US" sz="1600" dirty="0">
              <a:cs typeface="Arial"/>
            </a:endParaRPr>
          </a:p>
          <a:p>
            <a:pPr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accent6"/>
              </a:buClr>
              <a:buSzPct val="90000"/>
            </a:pPr>
            <a:endParaRPr lang="en-US" sz="1600"/>
          </a:p>
          <a:p>
            <a:pPr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accent6"/>
              </a:buClr>
              <a:buSzPct val="90000"/>
            </a:pPr>
            <a:endParaRPr lang="en-US" sz="160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9C35FB2-5194-4BE0-92D0-464E2B7116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4700" y="-2718"/>
            <a:ext cx="27425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EE4BA9F-3E95-932D-2263-F979843968F2}"/>
              </a:ext>
            </a:extLst>
          </p:cNvPr>
          <p:cNvSpPr txBox="1"/>
          <p:nvPr/>
        </p:nvSpPr>
        <p:spPr>
          <a:xfrm>
            <a:off x="1206021" y="552036"/>
            <a:ext cx="2743199" cy="27515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</a:pPr>
            <a:endParaRPr lang="en-US" sz="2400" dirty="0">
              <a:cs typeface="Arial"/>
            </a:endParaRPr>
          </a:p>
          <a:p>
            <a:pPr>
              <a:lnSpc>
                <a:spcPct val="90000"/>
              </a:lnSpc>
            </a:pPr>
            <a:endParaRPr lang="en-US" sz="2400" dirty="0">
              <a:cs typeface="Arial"/>
            </a:endParaRPr>
          </a:p>
          <a:p>
            <a:pPr>
              <a:lnSpc>
                <a:spcPct val="90000"/>
              </a:lnSpc>
            </a:pPr>
            <a:endParaRPr lang="en-US" sz="2400" dirty="0">
              <a:cs typeface="Arial"/>
            </a:endParaRPr>
          </a:p>
          <a:p>
            <a:pPr>
              <a:lnSpc>
                <a:spcPct val="90000"/>
              </a:lnSpc>
            </a:pPr>
            <a:endParaRPr lang="en-US" sz="2400" dirty="0">
              <a:cs typeface="Arial"/>
            </a:endParaRPr>
          </a:p>
          <a:p>
            <a:pPr>
              <a:lnSpc>
                <a:spcPct val="90000"/>
              </a:lnSpc>
            </a:pPr>
            <a:endParaRPr lang="en-US" sz="2400" dirty="0">
              <a:cs typeface="Arial"/>
            </a:endParaRPr>
          </a:p>
          <a:p>
            <a:pPr>
              <a:lnSpc>
                <a:spcPct val="90000"/>
              </a:lnSpc>
            </a:pPr>
            <a:endParaRPr lang="en-US" sz="2400" dirty="0">
              <a:cs typeface="Arial"/>
            </a:endParaRPr>
          </a:p>
          <a:p>
            <a:pPr>
              <a:lnSpc>
                <a:spcPct val="90000"/>
              </a:lnSpc>
            </a:pPr>
            <a:r>
              <a:rPr lang="en-US" sz="2400" dirty="0">
                <a:cs typeface="Arial"/>
              </a:rPr>
              <a:t>Show  if the course is available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D63C98-D361-F725-1492-0821A93AE403}"/>
              </a:ext>
            </a:extLst>
          </p:cNvPr>
          <p:cNvSpPr txBox="1"/>
          <p:nvPr/>
        </p:nvSpPr>
        <p:spPr>
          <a:xfrm>
            <a:off x="1126899" y="450495"/>
            <a:ext cx="2743199" cy="7571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</a:pPr>
            <a:endParaRPr lang="en-US" sz="2400" dirty="0">
              <a:cs typeface="Arial"/>
            </a:endParaRPr>
          </a:p>
          <a:p>
            <a:pPr>
              <a:lnSpc>
                <a:spcPct val="90000"/>
              </a:lnSpc>
            </a:pPr>
            <a:r>
              <a:rPr lang="en-US" sz="2400" dirty="0">
                <a:cs typeface="Arial"/>
              </a:rPr>
              <a:t>Show  all courses </a:t>
            </a:r>
          </a:p>
        </p:txBody>
      </p:sp>
      <p:pic>
        <p:nvPicPr>
          <p:cNvPr id="3" name="Picture 5" descr="A computer screen shot of a program&#10;&#10;Description automatically generated">
            <a:extLst>
              <a:ext uri="{FF2B5EF4-FFF2-40B4-BE49-F238E27FC236}">
                <a16:creationId xmlns:a16="http://schemas.microsoft.com/office/drawing/2014/main" id="{8923EC09-98B7-3384-007F-37CD662FB6B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870" t="10564" r="30753" b="7368"/>
          <a:stretch/>
        </p:blipFill>
        <p:spPr>
          <a:xfrm>
            <a:off x="5662405" y="454784"/>
            <a:ext cx="5064932" cy="5929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430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FA3880A-8D8F-466C-A4A1-F07BCDD371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056" y="2105202"/>
            <a:ext cx="9357768" cy="475279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0A64CB-20A1-4508-B568-284EB04F7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6692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DA14841-53A4-4935-BE65-C8373B8A6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392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877C2CF-B2DD-41C8-8B5E-152673376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1791" y="0"/>
            <a:ext cx="45707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377EE36-E59D-4778-8F99-4B470DA4A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270" y="0"/>
            <a:ext cx="7932282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586C6C5-47AF-450A-932D-880EF823E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9552" y="0"/>
            <a:ext cx="27425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587901A-AA64-4940-9803-F676778511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0711" y="3262852"/>
            <a:ext cx="4155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662F7B5F-69B9-41D9-BD9A-2A7F1118BD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692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B484EE50-7D13-4A99-9152-609AE84ACF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056" y="2105202"/>
            <a:ext cx="9357768" cy="4752798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8F607DBD-3FFF-424E-80D2-8061AC5FE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6692" cy="685800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0CA1AF17-15FE-4FB8-A4CB-942AC1349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392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901EDCD-40E3-40D5-BCE4-803F7A4D6E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1791" y="0"/>
            <a:ext cx="45707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6E840EA-C6A5-48DA-A3B5-BE430C89C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270" y="0"/>
            <a:ext cx="10375299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9787" y="261554"/>
            <a:ext cx="4006073" cy="278247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300"/>
              <a:t>Center-place  class  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4AC7A41-04AF-4CF9-A478-43411F9B58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4700" y="-2718"/>
            <a:ext cx="27425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Text Placeholder 2">
            <a:extLst>
              <a:ext uri="{FF2B5EF4-FFF2-40B4-BE49-F238E27FC236}">
                <a16:creationId xmlns:a16="http://schemas.microsoft.com/office/drawing/2014/main" id="{7808071B-5AF5-8907-4FE8-EEE3483CAB1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27495732"/>
              </p:ext>
            </p:extLst>
          </p:nvPr>
        </p:nvGraphicFramePr>
        <p:xfrm>
          <a:off x="482723" y="2103859"/>
          <a:ext cx="9876500" cy="46510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773324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1AF5FBB-9FDC-4D75-9DD6-DAF01ED197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056" y="2105202"/>
            <a:ext cx="9357768" cy="475279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33BBBE6-F4CF-483E-BA74-B51421B4D9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6692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C790028-99AE-4AE4-8269-9913E2D506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392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6936A2A-FE08-4EE0-A409-3EF3FA244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1791" y="0"/>
            <a:ext cx="45707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AF0407B-48CB-4C05-B0D7-7A69A0D407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270" y="0"/>
            <a:ext cx="7932282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DC50C3D-0DA0-4914-B5B4-D1819CC698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9552" y="0"/>
            <a:ext cx="27425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CF9E583-1A92-4144-B4FA-81D98317FA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0711" y="3262852"/>
            <a:ext cx="4155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55980737-1E33-40A8-819D-C20C41E4F7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692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6ABBD51A-FA48-44B8-B184-A40D7F134F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056" y="2105202"/>
            <a:ext cx="9357768" cy="475279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10188A9-F0D9-4FE9-85DC-217914527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6692" cy="685800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32927575-BD84-44B6-BE49-E0C7EDD0E6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392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3FDF09A-B960-49F4-BAEB-DA397BDCD4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1791" y="0"/>
            <a:ext cx="45707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91BE6C0-4118-460B-90C2-160041247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270" y="0"/>
            <a:ext cx="10375299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0170" y="823008"/>
            <a:ext cx="3377915" cy="333912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800"/>
              <a:t>Class attributes </a:t>
            </a:r>
            <a:br>
              <a:rPr lang="en-US" sz="1800"/>
            </a:br>
            <a:br>
              <a:rPr lang="en-US" sz="1800"/>
            </a:br>
            <a:br>
              <a:rPr lang="en-US" sz="1800"/>
            </a:br>
            <a:r>
              <a:rPr lang="en-US" sz="1800"/>
              <a:t>welcome ()</a:t>
            </a:r>
            <a:br>
              <a:rPr lang="en-US" sz="1800"/>
            </a:br>
            <a:br>
              <a:rPr lang="en-US" sz="1800"/>
            </a:br>
            <a:br>
              <a:rPr lang="en-US" sz="1800"/>
            </a:br>
            <a:r>
              <a:rPr lang="en-US" sz="1800"/>
              <a:t>method that available rooms</a:t>
            </a:r>
          </a:p>
        </p:txBody>
      </p:sp>
      <p:pic>
        <p:nvPicPr>
          <p:cNvPr id="3" name="Picture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53B5ED51-5E07-5CC3-4B76-04785EDC26B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071" t="9980" r="31237" b="8610"/>
          <a:stretch/>
        </p:blipFill>
        <p:spPr>
          <a:xfrm>
            <a:off x="5443329" y="624528"/>
            <a:ext cx="5295942" cy="5768606"/>
          </a:xfrm>
          <a:prstGeom prst="rect">
            <a:avLst/>
          </a:prstGeom>
          <a:ln>
            <a:gradFill flip="none" rotWithShape="1">
              <a:gsLst>
                <a:gs pos="86000">
                  <a:schemeClr val="accent6">
                    <a:lumMod val="67000"/>
                  </a:schemeClr>
                </a:gs>
                <a:gs pos="20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effectLst>
            <a:innerShdw blurRad="127000">
              <a:prstClr val="black">
                <a:alpha val="90000"/>
              </a:prstClr>
            </a:innerShdw>
          </a:effectLst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15B5C763-A6E8-4D31-B139-30D083B824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4700" y="-2718"/>
            <a:ext cx="27425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807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83805" y="1200985"/>
            <a:ext cx="5465295" cy="384915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7200">
                <a:solidFill>
                  <a:schemeClr val="tx2">
                    <a:lumMod val="75000"/>
                  </a:schemeClr>
                </a:solidFill>
                <a:cs typeface="Arial"/>
              </a:rPr>
              <a:t>Thank you</a:t>
            </a:r>
            <a:endParaRPr lang="en-US">
              <a:solidFill>
                <a:schemeClr val="tx2">
                  <a:lumMod val="75000"/>
                </a:schemeClr>
              </a:solidFill>
            </a:endParaRPr>
          </a:p>
          <a:p>
            <a:endParaRPr lang="en-US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sz="3550" dirty="0">
                <a:cs typeface="Arial"/>
              </a:rPr>
              <a:t>Shaimaaesaeed#5757</a:t>
            </a:r>
          </a:p>
        </p:txBody>
      </p:sp>
      <p:pic>
        <p:nvPicPr>
          <p:cNvPr id="3" name="Graphic 4" descr="Angel face outline with solid fill">
            <a:extLst>
              <a:ext uri="{FF2B5EF4-FFF2-40B4-BE49-F238E27FC236}">
                <a16:creationId xmlns:a16="http://schemas.microsoft.com/office/drawing/2014/main" id="{244A013F-A818-6692-5358-B68354E10B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81079" y="1637025"/>
            <a:ext cx="914339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959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Picture 97">
            <a:extLst>
              <a:ext uri="{FF2B5EF4-FFF2-40B4-BE49-F238E27FC236}">
                <a16:creationId xmlns:a16="http://schemas.microsoft.com/office/drawing/2014/main" id="{4D8F4B8D-CB62-49AA-BBC9-BFBF0FA43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056" y="2105202"/>
            <a:ext cx="9357768" cy="4752798"/>
          </a:xfrm>
          <a:prstGeom prst="rect">
            <a:avLst/>
          </a:prstGeom>
        </p:spPr>
      </p:pic>
      <p:pic>
        <p:nvPicPr>
          <p:cNvPr id="123" name="Picture 99">
            <a:extLst>
              <a:ext uri="{FF2B5EF4-FFF2-40B4-BE49-F238E27FC236}">
                <a16:creationId xmlns:a16="http://schemas.microsoft.com/office/drawing/2014/main" id="{0B11A20E-F906-44AF-9B8C-5C7607ED28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6692" cy="6858000"/>
          </a:xfrm>
          <a:prstGeom prst="rect">
            <a:avLst/>
          </a:prstGeom>
        </p:spPr>
      </p:pic>
      <p:sp>
        <p:nvSpPr>
          <p:cNvPr id="124" name="Rectangle 101">
            <a:extLst>
              <a:ext uri="{FF2B5EF4-FFF2-40B4-BE49-F238E27FC236}">
                <a16:creationId xmlns:a16="http://schemas.microsoft.com/office/drawing/2014/main" id="{589F2FE7-0776-45FC-BA50-B33FD5272D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392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5" name="Rectangle 103">
            <a:extLst>
              <a:ext uri="{FF2B5EF4-FFF2-40B4-BE49-F238E27FC236}">
                <a16:creationId xmlns:a16="http://schemas.microsoft.com/office/drawing/2014/main" id="{9E28EA0B-064B-42ED-AEB7-E2B518F588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1791" y="0"/>
            <a:ext cx="45707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6" name="Rectangle 105">
            <a:extLst>
              <a:ext uri="{FF2B5EF4-FFF2-40B4-BE49-F238E27FC236}">
                <a16:creationId xmlns:a16="http://schemas.microsoft.com/office/drawing/2014/main" id="{181116F9-B2D8-434E-93A2-825F539ECE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217" y="0"/>
            <a:ext cx="10369615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7" name="Rectangle 107">
            <a:extLst>
              <a:ext uri="{FF2B5EF4-FFF2-40B4-BE49-F238E27FC236}">
                <a16:creationId xmlns:a16="http://schemas.microsoft.com/office/drawing/2014/main" id="{F0D5904A-E774-4246-92D2-BE5B19785A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74365" y="0"/>
            <a:ext cx="27425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8" name="TextBox 109">
            <a:extLst>
              <a:ext uri="{FF2B5EF4-FFF2-40B4-BE49-F238E27FC236}">
                <a16:creationId xmlns:a16="http://schemas.microsoft.com/office/drawing/2014/main" id="{5DBE1A2A-A7C6-43CB-8083-8FAEC2AF8B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4371" y="641225"/>
            <a:ext cx="415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 useBgFill="1">
        <p:nvSpPr>
          <p:cNvPr id="129" name="Rectangle 111">
            <a:extLst>
              <a:ext uri="{FF2B5EF4-FFF2-40B4-BE49-F238E27FC236}">
                <a16:creationId xmlns:a16="http://schemas.microsoft.com/office/drawing/2014/main" id="{3FAD17B9-9E6C-4DD1-9728-97B5E5FCCA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3" y="0"/>
            <a:ext cx="1218577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0" name="Rectangle 113">
            <a:extLst>
              <a:ext uri="{FF2B5EF4-FFF2-40B4-BE49-F238E27FC236}">
                <a16:creationId xmlns:a16="http://schemas.microsoft.com/office/drawing/2014/main" id="{D7AC3F90-A588-42FF-B41D-062A8D91B9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692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378239-A706-5EED-A48A-36F4E04A386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alphaModFix amt="25000"/>
          </a:blip>
          <a:srcRect t="7839" r="-1" b="12633"/>
          <a:stretch/>
        </p:blipFill>
        <p:spPr>
          <a:xfrm>
            <a:off x="152" y="10"/>
            <a:ext cx="12188521" cy="6857990"/>
          </a:xfrm>
          <a:prstGeom prst="rect">
            <a:avLst/>
          </a:prstGeom>
        </p:spPr>
      </p:pic>
      <p:pic>
        <p:nvPicPr>
          <p:cNvPr id="131" name="Picture 115">
            <a:extLst>
              <a:ext uri="{FF2B5EF4-FFF2-40B4-BE49-F238E27FC236}">
                <a16:creationId xmlns:a16="http://schemas.microsoft.com/office/drawing/2014/main" id="{015AB904-4FB7-4A0D-B43E-03ACF05E14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" y="0"/>
            <a:ext cx="12186693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4641" y="638461"/>
            <a:ext cx="9132745" cy="1246824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/>
              <a:t>System  components </a:t>
            </a:r>
          </a:p>
        </p:txBody>
      </p:sp>
      <p:sp>
        <p:nvSpPr>
          <p:cNvPr id="132" name="Rectangle 117">
            <a:extLst>
              <a:ext uri="{FF2B5EF4-FFF2-40B4-BE49-F238E27FC236}">
                <a16:creationId xmlns:a16="http://schemas.microsoft.com/office/drawing/2014/main" id="{E1AADF25-43E9-4DE0-AD82-4F60523191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392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Rectangle 119">
            <a:extLst>
              <a:ext uri="{FF2B5EF4-FFF2-40B4-BE49-F238E27FC236}">
                <a16:creationId xmlns:a16="http://schemas.microsoft.com/office/drawing/2014/main" id="{CBC2D515-EF3C-4E4E-8BC1-192B21E927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1791" y="0"/>
            <a:ext cx="45707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806B66-7CBF-7733-E712-EC67D5479F29}"/>
              </a:ext>
            </a:extLst>
          </p:cNvPr>
          <p:cNvSpPr txBox="1"/>
          <p:nvPr/>
        </p:nvSpPr>
        <p:spPr>
          <a:xfrm>
            <a:off x="6587135" y="3465236"/>
            <a:ext cx="2743199" cy="4572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>
              <a:lnSpc>
                <a:spcPct val="90000"/>
              </a:lnSpc>
            </a:pPr>
            <a:endParaRPr lang="en-US" sz="24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98B888-B6C3-99FA-2A40-ADFC41B8F4EC}"/>
              </a:ext>
            </a:extLst>
          </p:cNvPr>
          <p:cNvSpPr txBox="1"/>
          <p:nvPr/>
        </p:nvSpPr>
        <p:spPr>
          <a:xfrm>
            <a:off x="4865687" y="3343275"/>
            <a:ext cx="2743199" cy="4572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>
              <a:lnSpc>
                <a:spcPct val="90000"/>
              </a:lnSpc>
            </a:pPr>
            <a:endParaRPr lang="en-US" sz="2400"/>
          </a:p>
        </p:txBody>
      </p:sp>
      <p:graphicFrame>
        <p:nvGraphicFramePr>
          <p:cNvPr id="93" name="TextBox 4">
            <a:extLst>
              <a:ext uri="{FF2B5EF4-FFF2-40B4-BE49-F238E27FC236}">
                <a16:creationId xmlns:a16="http://schemas.microsoft.com/office/drawing/2014/main" id="{205FF8EF-DA79-F203-B119-B0942C38C1E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77764728"/>
              </p:ext>
            </p:extLst>
          </p:nvPr>
        </p:nvGraphicFramePr>
        <p:xfrm>
          <a:off x="1952514" y="2221611"/>
          <a:ext cx="9038582" cy="39978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215894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6496640-F25B-44EC-86B5-93A5FE5783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056" y="2105202"/>
            <a:ext cx="9357768" cy="475279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C45ACD8-7C50-4A66-BE95-3D047AA36D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6692" cy="6858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768BF61B-9271-4D1A-B5AE-3C3D81A4EC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392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396CF4B-D9CC-4061-B98D-21834E5F99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1791" y="0"/>
            <a:ext cx="45707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A69CD36-CE1E-4D24-A42C-FF61E23097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217" y="0"/>
            <a:ext cx="10369615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C80EA93-359A-4B7A-9AD2-0207F0FE45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74365" y="0"/>
            <a:ext cx="27425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21CDC62-D454-45CF-A494-3C28B63E4F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4371" y="641225"/>
            <a:ext cx="415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B5E326A3-EB92-4BDA-9F77-45197E0CBE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AC996C7-7B84-4645-9AA1-6EA85EAB47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21697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522" y="469290"/>
            <a:ext cx="3145850" cy="1829715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sz="3400" dirty="0">
                <a:solidFill>
                  <a:schemeClr val="accent3">
                    <a:lumMod val="75000"/>
                  </a:schemeClr>
                </a:solidFill>
              </a:rPr>
              <a:t>Profiles class  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2DC315B-5680-47D9-B827-34D012FB1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19565" y="0"/>
            <a:ext cx="45707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05747" y="2000412"/>
            <a:ext cx="5760063" cy="2669247"/>
          </a:xfrm>
        </p:spPr>
        <p:txBody>
          <a:bodyPr/>
          <a:lstStyle/>
          <a:p>
            <a:pPr defTabSz="530352">
              <a:spcBef>
                <a:spcPts val="290"/>
              </a:spcBef>
              <a:spcAft>
                <a:spcPts val="348"/>
              </a:spcAft>
            </a:pPr>
            <a:endParaRPr lang="en-US" sz="1855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defTabSz="530352">
              <a:spcBef>
                <a:spcPts val="290"/>
              </a:spcBef>
              <a:spcAft>
                <a:spcPts val="348"/>
              </a:spcAft>
            </a:pPr>
            <a:endParaRPr lang="en-US" sz="1855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AE023C-4470-E612-AFA2-4D602BF62B68}"/>
              </a:ext>
            </a:extLst>
          </p:cNvPr>
          <p:cNvSpPr txBox="1"/>
          <p:nvPr/>
        </p:nvSpPr>
        <p:spPr>
          <a:xfrm>
            <a:off x="319310" y="1539165"/>
            <a:ext cx="3516267" cy="817845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530352">
              <a:lnSpc>
                <a:spcPct val="90000"/>
              </a:lnSpc>
              <a:spcAft>
                <a:spcPts val="600"/>
              </a:spcAft>
            </a:pPr>
            <a:r>
              <a:rPr lang="en-US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It's a base /super class that contains basic attributes </a:t>
            </a:r>
            <a:r>
              <a:rPr lang="en-US" dirty="0">
                <a:solidFill>
                  <a:schemeClr val="bg1"/>
                </a:solidFill>
              </a:rPr>
              <a:t>and</a:t>
            </a:r>
            <a:r>
              <a:rPr lang="en-US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methods </a:t>
            </a:r>
            <a:endParaRPr lang="en-US" kern="1200">
              <a:solidFill>
                <a:schemeClr val="bg1"/>
              </a:solidFill>
              <a:latin typeface="+mn-lt"/>
              <a:cs typeface="Arial"/>
            </a:endParaRPr>
          </a:p>
          <a:p>
            <a:pPr defTabSz="530352">
              <a:lnSpc>
                <a:spcPct val="90000"/>
              </a:lnSpc>
              <a:spcAft>
                <a:spcPts val="600"/>
              </a:spcAft>
            </a:pPr>
            <a:r>
              <a:rPr lang="en-US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Like :</a:t>
            </a:r>
            <a:endParaRPr lang="en-US" kern="1200">
              <a:solidFill>
                <a:schemeClr val="bg1"/>
              </a:solidFill>
              <a:latin typeface="+mn-lt"/>
              <a:cs typeface="Arial"/>
            </a:endParaRPr>
          </a:p>
          <a:p>
            <a:pPr defTabSz="530352">
              <a:lnSpc>
                <a:spcPct val="90000"/>
              </a:lnSpc>
              <a:spcAft>
                <a:spcPts val="600"/>
              </a:spcAft>
            </a:pPr>
            <a:r>
              <a:rPr lang="en-US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-Name , id , e-mail , password , phone ,address ,age </a:t>
            </a:r>
            <a:endParaRPr lang="en-US" kern="1200" dirty="0">
              <a:solidFill>
                <a:schemeClr val="bg1"/>
              </a:solidFill>
              <a:latin typeface="+mn-lt"/>
              <a:cs typeface="Arial"/>
            </a:endParaRPr>
          </a:p>
          <a:p>
            <a:pPr marL="342900" indent="-342900" defTabSz="530352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</a:pPr>
            <a:r>
              <a:rPr lang="en-US" dirty="0">
                <a:solidFill>
                  <a:schemeClr val="bg1"/>
                </a:solidFill>
                <a:cs typeface="Arial"/>
              </a:rPr>
              <a:t>That data supposed to be stored in a local data base or used with API link .</a:t>
            </a:r>
          </a:p>
          <a:p>
            <a:pPr marL="342900" indent="-342900" defTabSz="530352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</a:pPr>
            <a:endParaRPr lang="en-US" dirty="0">
              <a:solidFill>
                <a:schemeClr val="bg1"/>
              </a:solidFill>
              <a:cs typeface="Arial"/>
            </a:endParaRPr>
          </a:p>
          <a:p>
            <a:pPr marL="342900" indent="-342900" defTabSz="530352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</a:pPr>
            <a:r>
              <a:rPr lang="en-US" dirty="0">
                <a:solidFill>
                  <a:schemeClr val="bg1"/>
                </a:solidFill>
                <a:cs typeface="Arial"/>
              </a:rPr>
              <a:t>Student ,teacher ,assistant inherit this super class    [</a:t>
            </a:r>
            <a:r>
              <a:rPr lang="en-US" dirty="0">
                <a:solidFill>
                  <a:schemeClr val="bg1"/>
                </a:solidFill>
                <a:highlight>
                  <a:srgbClr val="C0C0C0"/>
                </a:highlight>
                <a:cs typeface="Arial"/>
              </a:rPr>
              <a:t>each one is single inheritance</a:t>
            </a:r>
            <a:r>
              <a:rPr lang="en-US" dirty="0">
                <a:solidFill>
                  <a:schemeClr val="bg1"/>
                </a:solidFill>
                <a:cs typeface="Arial"/>
              </a:rPr>
              <a:t> ]</a:t>
            </a:r>
            <a:endParaRPr lang="en-US" dirty="0">
              <a:solidFill>
                <a:schemeClr val="bg1"/>
              </a:solidFill>
            </a:endParaRPr>
          </a:p>
          <a:p>
            <a:pPr defTabSz="530352">
              <a:lnSpc>
                <a:spcPct val="90000"/>
              </a:lnSpc>
              <a:spcAft>
                <a:spcPts val="600"/>
              </a:spcAft>
            </a:pPr>
            <a:endParaRPr lang="en-US" sz="2400" kern="1200" dirty="0">
              <a:solidFill>
                <a:schemeClr val="bg1"/>
              </a:solidFill>
              <a:latin typeface="+mn-lt"/>
              <a:cs typeface="Arial"/>
            </a:endParaRPr>
          </a:p>
          <a:p>
            <a:pPr defTabSz="530352">
              <a:lnSpc>
                <a:spcPct val="90000"/>
              </a:lnSpc>
              <a:spcAft>
                <a:spcPts val="600"/>
              </a:spcAft>
            </a:pPr>
            <a:endParaRPr lang="en-US" sz="2400" kern="1200" dirty="0">
              <a:solidFill>
                <a:srgbClr val="FFFFFF"/>
              </a:solidFill>
              <a:latin typeface="+mn-lt"/>
              <a:cs typeface="Arial" panose="020B0604020202020204"/>
            </a:endParaRPr>
          </a:p>
          <a:p>
            <a:pPr marL="198755" indent="-198755" defTabSz="530352">
              <a:lnSpc>
                <a:spcPct val="90000"/>
              </a:lnSpc>
              <a:spcAft>
                <a:spcPts val="600"/>
              </a:spcAft>
              <a:buFont typeface="Calibri"/>
              <a:buChar char="-"/>
            </a:pPr>
            <a:endParaRPr lang="en-US" sz="1350" kern="1200" dirty="0">
              <a:solidFill>
                <a:srgbClr val="FFFFFF"/>
              </a:solidFill>
              <a:latin typeface="+mn-lt"/>
              <a:cs typeface="Arial" panose="020B0604020202020204"/>
            </a:endParaRPr>
          </a:p>
          <a:p>
            <a:pPr marL="198755" indent="-198755" defTabSz="530352">
              <a:lnSpc>
                <a:spcPct val="90000"/>
              </a:lnSpc>
              <a:spcAft>
                <a:spcPts val="600"/>
              </a:spcAft>
              <a:buFont typeface="Calibri"/>
              <a:buChar char="-"/>
            </a:pPr>
            <a:endParaRPr lang="en-US" sz="1392" kern="1200">
              <a:solidFill>
                <a:schemeClr val="tx1"/>
              </a:solidFill>
              <a:latin typeface="+mn-lt"/>
              <a:cs typeface="Arial" panose="020B0604020202020204"/>
            </a:endParaRPr>
          </a:p>
          <a:p>
            <a:pPr marL="198755" indent="-198755" defTabSz="530352">
              <a:lnSpc>
                <a:spcPct val="90000"/>
              </a:lnSpc>
              <a:spcAft>
                <a:spcPts val="600"/>
              </a:spcAft>
              <a:buFont typeface="Calibri"/>
              <a:buChar char="-"/>
            </a:pPr>
            <a:endParaRPr lang="en-US" sz="1392" kern="1200">
              <a:solidFill>
                <a:schemeClr val="tx1"/>
              </a:solidFill>
              <a:latin typeface="+mn-lt"/>
              <a:cs typeface="Arial" panose="020B0604020202020204"/>
            </a:endParaRPr>
          </a:p>
          <a:p>
            <a:pPr marL="198755" indent="-198755" defTabSz="530352">
              <a:lnSpc>
                <a:spcPct val="90000"/>
              </a:lnSpc>
              <a:spcAft>
                <a:spcPts val="600"/>
              </a:spcAft>
              <a:buFont typeface="Calibri"/>
              <a:buChar char="-"/>
            </a:pPr>
            <a:endParaRPr lang="en-US" sz="1392" kern="1200">
              <a:solidFill>
                <a:schemeClr val="tx1"/>
              </a:solidFill>
              <a:latin typeface="+mn-lt"/>
              <a:cs typeface="Arial" panose="020B0604020202020204"/>
            </a:endParaRPr>
          </a:p>
          <a:p>
            <a:pPr marL="198755" indent="-198755" defTabSz="530352">
              <a:lnSpc>
                <a:spcPct val="90000"/>
              </a:lnSpc>
              <a:spcAft>
                <a:spcPts val="600"/>
              </a:spcAft>
              <a:buFont typeface="Calibri"/>
              <a:buChar char="-"/>
            </a:pPr>
            <a:endParaRPr lang="en-US" sz="1392" kern="1200">
              <a:solidFill>
                <a:schemeClr val="tx1"/>
              </a:solidFill>
              <a:latin typeface="+mn-lt"/>
              <a:cs typeface="Arial" panose="020B0604020202020204"/>
            </a:endParaRPr>
          </a:p>
          <a:p>
            <a:pPr marL="198755" indent="-198755" defTabSz="530352">
              <a:lnSpc>
                <a:spcPct val="90000"/>
              </a:lnSpc>
              <a:spcAft>
                <a:spcPts val="600"/>
              </a:spcAft>
              <a:buFont typeface="Calibri"/>
              <a:buChar char="-"/>
            </a:pPr>
            <a:endParaRPr lang="en-US" sz="1392" kern="1200">
              <a:solidFill>
                <a:schemeClr val="tx1"/>
              </a:solidFill>
              <a:latin typeface="+mn-lt"/>
              <a:cs typeface="Arial" panose="020B0604020202020204"/>
            </a:endParaRPr>
          </a:p>
          <a:p>
            <a:pPr marL="198755" indent="-198755">
              <a:lnSpc>
                <a:spcPct val="90000"/>
              </a:lnSpc>
              <a:spcAft>
                <a:spcPts val="600"/>
              </a:spcAft>
              <a:buFont typeface="Calibri"/>
              <a:buChar char="-"/>
            </a:pPr>
            <a:endParaRPr lang="en-US" sz="1392">
              <a:cs typeface="Arial" panose="020B0604020202020204"/>
            </a:endParaRPr>
          </a:p>
          <a:p>
            <a:pPr marL="198755" indent="-198755">
              <a:lnSpc>
                <a:spcPct val="90000"/>
              </a:lnSpc>
              <a:spcAft>
                <a:spcPts val="600"/>
              </a:spcAft>
              <a:buFont typeface="Calibri"/>
              <a:buChar char="-"/>
            </a:pPr>
            <a:endParaRPr lang="en-US" sz="1392">
              <a:cs typeface="Arial" panose="020B0604020202020204"/>
            </a:endParaRP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Calibri"/>
              <a:buChar char="-"/>
            </a:pPr>
            <a:endParaRPr lang="en-US" sz="2400">
              <a:cs typeface="Arial" panose="020B0604020202020204"/>
            </a:endParaRPr>
          </a:p>
        </p:txBody>
      </p:sp>
      <p:pic>
        <p:nvPicPr>
          <p:cNvPr id="5" name="Picture 6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4FD6F369-47A0-75F9-7E96-590ABB02958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538" t="8355" r="-257" b="14410"/>
          <a:stretch/>
        </p:blipFill>
        <p:spPr>
          <a:xfrm>
            <a:off x="4623384" y="253719"/>
            <a:ext cx="7651366" cy="6339580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15972967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9">
            <a:extLst>
              <a:ext uri="{FF2B5EF4-FFF2-40B4-BE49-F238E27FC236}">
                <a16:creationId xmlns:a16="http://schemas.microsoft.com/office/drawing/2014/main" id="{2FA3880A-8D8F-466C-A4A1-F07BCDD371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056" y="2105202"/>
            <a:ext cx="9357768" cy="475279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0A64CB-20A1-4508-B568-284EB04F7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6692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DA14841-53A4-4935-BE65-C8373B8A6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392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15">
            <a:extLst>
              <a:ext uri="{FF2B5EF4-FFF2-40B4-BE49-F238E27FC236}">
                <a16:creationId xmlns:a16="http://schemas.microsoft.com/office/drawing/2014/main" id="{9877C2CF-B2DD-41C8-8B5E-152673376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1791" y="0"/>
            <a:ext cx="45707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17">
            <a:extLst>
              <a:ext uri="{FF2B5EF4-FFF2-40B4-BE49-F238E27FC236}">
                <a16:creationId xmlns:a16="http://schemas.microsoft.com/office/drawing/2014/main" id="{24923D72-7E69-464B-94C5-B2530008D0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217" y="0"/>
            <a:ext cx="10369615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9">
            <a:extLst>
              <a:ext uri="{FF2B5EF4-FFF2-40B4-BE49-F238E27FC236}">
                <a16:creationId xmlns:a16="http://schemas.microsoft.com/office/drawing/2014/main" id="{A00CCC86-7A88-4DFF-A0D0-6604606A2A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74365" y="0"/>
            <a:ext cx="27425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TextBox 21">
            <a:extLst>
              <a:ext uri="{FF2B5EF4-FFF2-40B4-BE49-F238E27FC236}">
                <a16:creationId xmlns:a16="http://schemas.microsoft.com/office/drawing/2014/main" id="{E1F8ABFD-155B-4386-AE33-6E13057CFC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4371" y="641225"/>
            <a:ext cx="415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 useBgFill="1">
        <p:nvSpPr>
          <p:cNvPr id="15" name="Rectangle 23">
            <a:extLst>
              <a:ext uri="{FF2B5EF4-FFF2-40B4-BE49-F238E27FC236}">
                <a16:creationId xmlns:a16="http://schemas.microsoft.com/office/drawing/2014/main" id="{40C8693A-B687-4F5E-B86B-B4F11D523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692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25">
            <a:extLst>
              <a:ext uri="{FF2B5EF4-FFF2-40B4-BE49-F238E27FC236}">
                <a16:creationId xmlns:a16="http://schemas.microsoft.com/office/drawing/2014/main" id="{D51084F9-D042-49BE-9E1A-43E583B98F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056" y="2105202"/>
            <a:ext cx="9357768" cy="4752798"/>
          </a:xfrm>
          <a:prstGeom prst="rect">
            <a:avLst/>
          </a:prstGeom>
        </p:spPr>
      </p:pic>
      <p:pic>
        <p:nvPicPr>
          <p:cNvPr id="19" name="Picture 27">
            <a:extLst>
              <a:ext uri="{FF2B5EF4-FFF2-40B4-BE49-F238E27FC236}">
                <a16:creationId xmlns:a16="http://schemas.microsoft.com/office/drawing/2014/main" id="{EE65CA45-264D-4FD3-9249-3CB04EC97E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6692" cy="6858000"/>
          </a:xfrm>
          <a:prstGeom prst="rect">
            <a:avLst/>
          </a:prstGeom>
        </p:spPr>
      </p:pic>
      <p:sp>
        <p:nvSpPr>
          <p:cNvPr id="21" name="Rectangle 29">
            <a:extLst>
              <a:ext uri="{FF2B5EF4-FFF2-40B4-BE49-F238E27FC236}">
                <a16:creationId xmlns:a16="http://schemas.microsoft.com/office/drawing/2014/main" id="{E7B58214-716F-43B8-8272-85CE2B9AB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392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A5C070E-7DB1-4147-B6A8-D14B9C40E1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1791" y="0"/>
            <a:ext cx="45707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31070C9-36CD-4B65-8159-324995821F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270" y="0"/>
            <a:ext cx="10375299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3791A8-E297-7D76-1883-4B0AA1C94D77}"/>
              </a:ext>
            </a:extLst>
          </p:cNvPr>
          <p:cNvSpPr txBox="1"/>
          <p:nvPr/>
        </p:nvSpPr>
        <p:spPr>
          <a:xfrm>
            <a:off x="1201366" y="208855"/>
            <a:ext cx="4020302" cy="3997828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marL="342900" indent="-342900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accent6"/>
              </a:buClr>
              <a:buSzPct val="90000"/>
            </a:pPr>
            <a:endParaRPr lang="en-US" sz="1600" dirty="0">
              <a:cs typeface="Arial"/>
            </a:endParaRPr>
          </a:p>
          <a:p>
            <a:pPr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accent6"/>
              </a:buClr>
              <a:buSzPct val="90000"/>
            </a:pPr>
            <a:endParaRPr lang="en-US" sz="1600"/>
          </a:p>
          <a:p>
            <a:pPr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accent6"/>
              </a:buClr>
              <a:buSzPct val="90000"/>
            </a:pPr>
            <a:endParaRPr lang="en-US" sz="160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9C35FB2-5194-4BE0-92D0-464E2B7116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4700" y="-2718"/>
            <a:ext cx="27425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EE4BA9F-3E95-932D-2263-F979843968F2}"/>
              </a:ext>
            </a:extLst>
          </p:cNvPr>
          <p:cNvSpPr txBox="1"/>
          <p:nvPr/>
        </p:nvSpPr>
        <p:spPr>
          <a:xfrm>
            <a:off x="1237799" y="583816"/>
            <a:ext cx="2743199" cy="27515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dirty="0">
                <a:cs typeface="Arial"/>
              </a:rPr>
              <a:t>-info ()  .</a:t>
            </a:r>
          </a:p>
          <a:p>
            <a:pPr>
              <a:lnSpc>
                <a:spcPct val="90000"/>
              </a:lnSpc>
            </a:pPr>
            <a:endParaRPr lang="en-US" sz="2400" dirty="0">
              <a:cs typeface="Arial"/>
            </a:endParaRPr>
          </a:p>
          <a:p>
            <a:pPr>
              <a:lnSpc>
                <a:spcPct val="90000"/>
              </a:lnSpc>
            </a:pPr>
            <a:r>
              <a:rPr lang="en-US" sz="2400" dirty="0">
                <a:cs typeface="Arial"/>
              </a:rPr>
              <a:t>Show personal information about its person.</a:t>
            </a:r>
          </a:p>
          <a:p>
            <a:pPr>
              <a:lnSpc>
                <a:spcPct val="90000"/>
              </a:lnSpc>
            </a:pPr>
            <a:endParaRPr lang="en-US" sz="2400" dirty="0">
              <a:cs typeface="Arial"/>
            </a:endParaRPr>
          </a:p>
          <a:p>
            <a:pPr>
              <a:lnSpc>
                <a:spcPct val="90000"/>
              </a:lnSpc>
            </a:pPr>
            <a:endParaRPr lang="en-US" sz="2400" dirty="0">
              <a:cs typeface="Arial"/>
            </a:endParaRPr>
          </a:p>
          <a:p>
            <a:pPr>
              <a:lnSpc>
                <a:spcPct val="90000"/>
              </a:lnSpc>
            </a:pPr>
            <a:endParaRPr lang="en-US" sz="2400" dirty="0">
              <a:cs typeface="Arial"/>
            </a:endParaRPr>
          </a:p>
        </p:txBody>
      </p:sp>
      <p:pic>
        <p:nvPicPr>
          <p:cNvPr id="3" name="Picture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B8FFDBB2-09DE-7DC5-14BA-41B892A399B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138" t="7768" r="-509" b="11265"/>
          <a:stretch/>
        </p:blipFill>
        <p:spPr>
          <a:xfrm>
            <a:off x="4538839" y="578022"/>
            <a:ext cx="6679576" cy="5934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021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9">
            <a:extLst>
              <a:ext uri="{FF2B5EF4-FFF2-40B4-BE49-F238E27FC236}">
                <a16:creationId xmlns:a16="http://schemas.microsoft.com/office/drawing/2014/main" id="{2FA3880A-8D8F-466C-A4A1-F07BCDD371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056" y="2105202"/>
            <a:ext cx="9357768" cy="475279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0A64CB-20A1-4508-B568-284EB04F7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6692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DA14841-53A4-4935-BE65-C8373B8A6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392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15">
            <a:extLst>
              <a:ext uri="{FF2B5EF4-FFF2-40B4-BE49-F238E27FC236}">
                <a16:creationId xmlns:a16="http://schemas.microsoft.com/office/drawing/2014/main" id="{9877C2CF-B2DD-41C8-8B5E-152673376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1791" y="0"/>
            <a:ext cx="45707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17">
            <a:extLst>
              <a:ext uri="{FF2B5EF4-FFF2-40B4-BE49-F238E27FC236}">
                <a16:creationId xmlns:a16="http://schemas.microsoft.com/office/drawing/2014/main" id="{24923D72-7E69-464B-94C5-B2530008D0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217" y="0"/>
            <a:ext cx="10369615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9">
            <a:extLst>
              <a:ext uri="{FF2B5EF4-FFF2-40B4-BE49-F238E27FC236}">
                <a16:creationId xmlns:a16="http://schemas.microsoft.com/office/drawing/2014/main" id="{A00CCC86-7A88-4DFF-A0D0-6604606A2A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74365" y="0"/>
            <a:ext cx="27425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TextBox 21">
            <a:extLst>
              <a:ext uri="{FF2B5EF4-FFF2-40B4-BE49-F238E27FC236}">
                <a16:creationId xmlns:a16="http://schemas.microsoft.com/office/drawing/2014/main" id="{E1F8ABFD-155B-4386-AE33-6E13057CFC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4371" y="641225"/>
            <a:ext cx="415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 useBgFill="1">
        <p:nvSpPr>
          <p:cNvPr id="15" name="Rectangle 23">
            <a:extLst>
              <a:ext uri="{FF2B5EF4-FFF2-40B4-BE49-F238E27FC236}">
                <a16:creationId xmlns:a16="http://schemas.microsoft.com/office/drawing/2014/main" id="{40C8693A-B687-4F5E-B86B-B4F11D523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692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25">
            <a:extLst>
              <a:ext uri="{FF2B5EF4-FFF2-40B4-BE49-F238E27FC236}">
                <a16:creationId xmlns:a16="http://schemas.microsoft.com/office/drawing/2014/main" id="{D51084F9-D042-49BE-9E1A-43E583B98F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056" y="2105202"/>
            <a:ext cx="9357768" cy="4752798"/>
          </a:xfrm>
          <a:prstGeom prst="rect">
            <a:avLst/>
          </a:prstGeom>
        </p:spPr>
      </p:pic>
      <p:pic>
        <p:nvPicPr>
          <p:cNvPr id="19" name="Picture 27">
            <a:extLst>
              <a:ext uri="{FF2B5EF4-FFF2-40B4-BE49-F238E27FC236}">
                <a16:creationId xmlns:a16="http://schemas.microsoft.com/office/drawing/2014/main" id="{EE65CA45-264D-4FD3-9249-3CB04EC97E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6692" cy="6858000"/>
          </a:xfrm>
          <a:prstGeom prst="rect">
            <a:avLst/>
          </a:prstGeom>
        </p:spPr>
      </p:pic>
      <p:sp>
        <p:nvSpPr>
          <p:cNvPr id="21" name="Rectangle 29">
            <a:extLst>
              <a:ext uri="{FF2B5EF4-FFF2-40B4-BE49-F238E27FC236}">
                <a16:creationId xmlns:a16="http://schemas.microsoft.com/office/drawing/2014/main" id="{E7B58214-716F-43B8-8272-85CE2B9AB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392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A5C070E-7DB1-4147-B6A8-D14B9C40E1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1791" y="0"/>
            <a:ext cx="45707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31070C9-36CD-4B65-8159-324995821F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270" y="0"/>
            <a:ext cx="10375299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3791A8-E297-7D76-1883-4B0AA1C94D77}"/>
              </a:ext>
            </a:extLst>
          </p:cNvPr>
          <p:cNvSpPr txBox="1"/>
          <p:nvPr/>
        </p:nvSpPr>
        <p:spPr>
          <a:xfrm>
            <a:off x="1201366" y="208855"/>
            <a:ext cx="4020302" cy="3997828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marL="342900" indent="-342900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accent6"/>
              </a:buClr>
              <a:buSzPct val="90000"/>
            </a:pPr>
            <a:endParaRPr lang="en-US" sz="1600" dirty="0">
              <a:cs typeface="Arial"/>
            </a:endParaRPr>
          </a:p>
          <a:p>
            <a:pPr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accent6"/>
              </a:buClr>
              <a:buSzPct val="90000"/>
            </a:pPr>
            <a:endParaRPr lang="en-US" sz="1600"/>
          </a:p>
          <a:p>
            <a:pPr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accent6"/>
              </a:buClr>
              <a:buSzPct val="90000"/>
            </a:pPr>
            <a:endParaRPr lang="en-US" sz="160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9C35FB2-5194-4BE0-92D0-464E2B7116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4700" y="-2718"/>
            <a:ext cx="27425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EE4BA9F-3E95-932D-2263-F979843968F2}"/>
              </a:ext>
            </a:extLst>
          </p:cNvPr>
          <p:cNvSpPr txBox="1"/>
          <p:nvPr/>
        </p:nvSpPr>
        <p:spPr>
          <a:xfrm>
            <a:off x="1153057" y="573223"/>
            <a:ext cx="2743199" cy="20867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dirty="0">
                <a:cs typeface="Arial"/>
              </a:rPr>
              <a:t>Sign up method </a:t>
            </a:r>
          </a:p>
          <a:p>
            <a:pPr>
              <a:lnSpc>
                <a:spcPct val="90000"/>
              </a:lnSpc>
            </a:pPr>
            <a:r>
              <a:rPr lang="en-US" sz="2400" dirty="0">
                <a:cs typeface="Arial"/>
              </a:rPr>
              <a:t>For his first enter to save data </a:t>
            </a:r>
          </a:p>
          <a:p>
            <a:pPr>
              <a:lnSpc>
                <a:spcPct val="90000"/>
              </a:lnSpc>
            </a:pPr>
            <a:endParaRPr lang="en-US" sz="2400" dirty="0">
              <a:cs typeface="Arial"/>
            </a:endParaRPr>
          </a:p>
          <a:p>
            <a:pPr>
              <a:lnSpc>
                <a:spcPct val="90000"/>
              </a:lnSpc>
            </a:pPr>
            <a:endParaRPr lang="en-US" sz="2400" dirty="0">
              <a:cs typeface="Arial"/>
            </a:endParaRPr>
          </a:p>
          <a:p>
            <a:pPr>
              <a:lnSpc>
                <a:spcPct val="90000"/>
              </a:lnSpc>
            </a:pPr>
            <a:endParaRPr lang="en-US" sz="2400" dirty="0">
              <a:cs typeface="Arial"/>
            </a:endParaRPr>
          </a:p>
        </p:txBody>
      </p:sp>
      <p:pic>
        <p:nvPicPr>
          <p:cNvPr id="5" name="Picture 5" descr="A computer screen shot of a program code&#10;&#10;Description automatically generated">
            <a:extLst>
              <a:ext uri="{FF2B5EF4-FFF2-40B4-BE49-F238E27FC236}">
                <a16:creationId xmlns:a16="http://schemas.microsoft.com/office/drawing/2014/main" id="{11D56B73-56E8-3237-EE65-24C99F9B2A9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799" t="4778" r="-142" b="8532"/>
          <a:stretch/>
        </p:blipFill>
        <p:spPr>
          <a:xfrm>
            <a:off x="4050899" y="464630"/>
            <a:ext cx="7077524" cy="6133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699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9">
            <a:extLst>
              <a:ext uri="{FF2B5EF4-FFF2-40B4-BE49-F238E27FC236}">
                <a16:creationId xmlns:a16="http://schemas.microsoft.com/office/drawing/2014/main" id="{2FA3880A-8D8F-466C-A4A1-F07BCDD371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056" y="2105202"/>
            <a:ext cx="9357768" cy="475279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0A64CB-20A1-4508-B568-284EB04F7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6692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DA14841-53A4-4935-BE65-C8373B8A6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392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15">
            <a:extLst>
              <a:ext uri="{FF2B5EF4-FFF2-40B4-BE49-F238E27FC236}">
                <a16:creationId xmlns:a16="http://schemas.microsoft.com/office/drawing/2014/main" id="{9877C2CF-B2DD-41C8-8B5E-152673376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1791" y="0"/>
            <a:ext cx="45707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17">
            <a:extLst>
              <a:ext uri="{FF2B5EF4-FFF2-40B4-BE49-F238E27FC236}">
                <a16:creationId xmlns:a16="http://schemas.microsoft.com/office/drawing/2014/main" id="{24923D72-7E69-464B-94C5-B2530008D0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217" y="0"/>
            <a:ext cx="10369615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9">
            <a:extLst>
              <a:ext uri="{FF2B5EF4-FFF2-40B4-BE49-F238E27FC236}">
                <a16:creationId xmlns:a16="http://schemas.microsoft.com/office/drawing/2014/main" id="{A00CCC86-7A88-4DFF-A0D0-6604606A2A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74365" y="0"/>
            <a:ext cx="27425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TextBox 21">
            <a:extLst>
              <a:ext uri="{FF2B5EF4-FFF2-40B4-BE49-F238E27FC236}">
                <a16:creationId xmlns:a16="http://schemas.microsoft.com/office/drawing/2014/main" id="{E1F8ABFD-155B-4386-AE33-6E13057CFC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4371" y="641225"/>
            <a:ext cx="415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 useBgFill="1">
        <p:nvSpPr>
          <p:cNvPr id="15" name="Rectangle 23">
            <a:extLst>
              <a:ext uri="{FF2B5EF4-FFF2-40B4-BE49-F238E27FC236}">
                <a16:creationId xmlns:a16="http://schemas.microsoft.com/office/drawing/2014/main" id="{40C8693A-B687-4F5E-B86B-B4F11D523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692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25">
            <a:extLst>
              <a:ext uri="{FF2B5EF4-FFF2-40B4-BE49-F238E27FC236}">
                <a16:creationId xmlns:a16="http://schemas.microsoft.com/office/drawing/2014/main" id="{D51084F9-D042-49BE-9E1A-43E583B98F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056" y="2105202"/>
            <a:ext cx="9357768" cy="4752798"/>
          </a:xfrm>
          <a:prstGeom prst="rect">
            <a:avLst/>
          </a:prstGeom>
        </p:spPr>
      </p:pic>
      <p:pic>
        <p:nvPicPr>
          <p:cNvPr id="19" name="Picture 27">
            <a:extLst>
              <a:ext uri="{FF2B5EF4-FFF2-40B4-BE49-F238E27FC236}">
                <a16:creationId xmlns:a16="http://schemas.microsoft.com/office/drawing/2014/main" id="{EE65CA45-264D-4FD3-9249-3CB04EC97E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6692" cy="6858000"/>
          </a:xfrm>
          <a:prstGeom prst="rect">
            <a:avLst/>
          </a:prstGeom>
        </p:spPr>
      </p:pic>
      <p:sp>
        <p:nvSpPr>
          <p:cNvPr id="21" name="Rectangle 29">
            <a:extLst>
              <a:ext uri="{FF2B5EF4-FFF2-40B4-BE49-F238E27FC236}">
                <a16:creationId xmlns:a16="http://schemas.microsoft.com/office/drawing/2014/main" id="{E7B58214-716F-43B8-8272-85CE2B9AB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392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A5C070E-7DB1-4147-B6A8-D14B9C40E1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1791" y="0"/>
            <a:ext cx="45707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31070C9-36CD-4B65-8159-324995821F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270" y="0"/>
            <a:ext cx="10375299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3791A8-E297-7D76-1883-4B0AA1C94D77}"/>
              </a:ext>
            </a:extLst>
          </p:cNvPr>
          <p:cNvSpPr txBox="1"/>
          <p:nvPr/>
        </p:nvSpPr>
        <p:spPr>
          <a:xfrm>
            <a:off x="1201366" y="208855"/>
            <a:ext cx="4020302" cy="3997828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marL="342900" indent="-342900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accent6"/>
              </a:buClr>
              <a:buSzPct val="90000"/>
            </a:pPr>
            <a:endParaRPr lang="en-US" sz="1600" dirty="0">
              <a:cs typeface="Arial"/>
            </a:endParaRPr>
          </a:p>
          <a:p>
            <a:pPr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accent6"/>
              </a:buClr>
              <a:buSzPct val="90000"/>
            </a:pPr>
            <a:endParaRPr lang="en-US" sz="1600"/>
          </a:p>
          <a:p>
            <a:pPr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accent6"/>
              </a:buClr>
              <a:buSzPct val="90000"/>
            </a:pPr>
            <a:endParaRPr lang="en-US" sz="160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9C35FB2-5194-4BE0-92D0-464E2B7116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4700" y="-2718"/>
            <a:ext cx="27425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EE4BA9F-3E95-932D-2263-F979843968F2}"/>
              </a:ext>
            </a:extLst>
          </p:cNvPr>
          <p:cNvSpPr txBox="1"/>
          <p:nvPr/>
        </p:nvSpPr>
        <p:spPr>
          <a:xfrm>
            <a:off x="1206021" y="552036"/>
            <a:ext cx="2743199" cy="14219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</a:pPr>
            <a:endParaRPr lang="en-US" sz="2400" dirty="0">
              <a:cs typeface="Arial"/>
            </a:endParaRPr>
          </a:p>
          <a:p>
            <a:pPr>
              <a:lnSpc>
                <a:spcPct val="90000"/>
              </a:lnSpc>
            </a:pPr>
            <a:endParaRPr lang="en-US" sz="2400" dirty="0">
              <a:cs typeface="Arial"/>
            </a:endParaRPr>
          </a:p>
          <a:p>
            <a:pPr>
              <a:lnSpc>
                <a:spcPct val="90000"/>
              </a:lnSpc>
            </a:pPr>
            <a:endParaRPr lang="en-US" sz="2400" dirty="0">
              <a:cs typeface="Arial"/>
            </a:endParaRPr>
          </a:p>
          <a:p>
            <a:pPr>
              <a:lnSpc>
                <a:spcPct val="90000"/>
              </a:lnSpc>
            </a:pPr>
            <a:endParaRPr lang="en-US" sz="2400" dirty="0">
              <a:cs typeface="Arial"/>
            </a:endParaRPr>
          </a:p>
        </p:txBody>
      </p:sp>
      <p:pic>
        <p:nvPicPr>
          <p:cNvPr id="5" name="Picture 5" descr="A computer screen shot of a program&#10;&#10;Description automatically generated">
            <a:extLst>
              <a:ext uri="{FF2B5EF4-FFF2-40B4-BE49-F238E27FC236}">
                <a16:creationId xmlns:a16="http://schemas.microsoft.com/office/drawing/2014/main" id="{25103D34-5EA3-8068-91D1-E281ED059D5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412" t="17018" r="1958" b="9238"/>
          <a:stretch/>
        </p:blipFill>
        <p:spPr>
          <a:xfrm>
            <a:off x="3606563" y="600825"/>
            <a:ext cx="6871996" cy="577180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DD63C98-D361-F725-1492-0821A93AE403}"/>
              </a:ext>
            </a:extLst>
          </p:cNvPr>
          <p:cNvSpPr txBox="1"/>
          <p:nvPr/>
        </p:nvSpPr>
        <p:spPr>
          <a:xfrm>
            <a:off x="1343898" y="689832"/>
            <a:ext cx="2743199" cy="14219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</a:pPr>
            <a:endParaRPr lang="en-US" sz="2400" dirty="0">
              <a:cs typeface="Arial"/>
            </a:endParaRPr>
          </a:p>
          <a:p>
            <a:pPr>
              <a:lnSpc>
                <a:spcPct val="90000"/>
              </a:lnSpc>
            </a:pPr>
            <a:endParaRPr lang="en-US" sz="2400" dirty="0">
              <a:cs typeface="Arial"/>
            </a:endParaRPr>
          </a:p>
          <a:p>
            <a:pPr>
              <a:lnSpc>
                <a:spcPct val="90000"/>
              </a:lnSpc>
            </a:pPr>
            <a:r>
              <a:rPr lang="en-US" sz="2400" dirty="0">
                <a:cs typeface="Arial"/>
              </a:rPr>
              <a:t>Sign in ()</a:t>
            </a:r>
          </a:p>
          <a:p>
            <a:pPr>
              <a:lnSpc>
                <a:spcPct val="90000"/>
              </a:lnSpc>
            </a:pPr>
            <a:endParaRPr lang="en-US" sz="2400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94771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9">
            <a:extLst>
              <a:ext uri="{FF2B5EF4-FFF2-40B4-BE49-F238E27FC236}">
                <a16:creationId xmlns:a16="http://schemas.microsoft.com/office/drawing/2014/main" id="{2FA3880A-8D8F-466C-A4A1-F07BCDD371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056" y="2105202"/>
            <a:ext cx="9357768" cy="475279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0A64CB-20A1-4508-B568-284EB04F7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6692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DA14841-53A4-4935-BE65-C8373B8A6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392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15">
            <a:extLst>
              <a:ext uri="{FF2B5EF4-FFF2-40B4-BE49-F238E27FC236}">
                <a16:creationId xmlns:a16="http://schemas.microsoft.com/office/drawing/2014/main" id="{9877C2CF-B2DD-41C8-8B5E-152673376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1791" y="0"/>
            <a:ext cx="45707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17">
            <a:extLst>
              <a:ext uri="{FF2B5EF4-FFF2-40B4-BE49-F238E27FC236}">
                <a16:creationId xmlns:a16="http://schemas.microsoft.com/office/drawing/2014/main" id="{24923D72-7E69-464B-94C5-B2530008D0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217" y="0"/>
            <a:ext cx="10369615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9">
            <a:extLst>
              <a:ext uri="{FF2B5EF4-FFF2-40B4-BE49-F238E27FC236}">
                <a16:creationId xmlns:a16="http://schemas.microsoft.com/office/drawing/2014/main" id="{A00CCC86-7A88-4DFF-A0D0-6604606A2A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74365" y="0"/>
            <a:ext cx="27425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TextBox 21">
            <a:extLst>
              <a:ext uri="{FF2B5EF4-FFF2-40B4-BE49-F238E27FC236}">
                <a16:creationId xmlns:a16="http://schemas.microsoft.com/office/drawing/2014/main" id="{E1F8ABFD-155B-4386-AE33-6E13057CFC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4371" y="641225"/>
            <a:ext cx="415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 useBgFill="1">
        <p:nvSpPr>
          <p:cNvPr id="15" name="Rectangle 23">
            <a:extLst>
              <a:ext uri="{FF2B5EF4-FFF2-40B4-BE49-F238E27FC236}">
                <a16:creationId xmlns:a16="http://schemas.microsoft.com/office/drawing/2014/main" id="{40C8693A-B687-4F5E-B86B-B4F11D523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692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25">
            <a:extLst>
              <a:ext uri="{FF2B5EF4-FFF2-40B4-BE49-F238E27FC236}">
                <a16:creationId xmlns:a16="http://schemas.microsoft.com/office/drawing/2014/main" id="{D51084F9-D042-49BE-9E1A-43E583B98F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056" y="2105202"/>
            <a:ext cx="9357768" cy="4752798"/>
          </a:xfrm>
          <a:prstGeom prst="rect">
            <a:avLst/>
          </a:prstGeom>
        </p:spPr>
      </p:pic>
      <p:pic>
        <p:nvPicPr>
          <p:cNvPr id="19" name="Picture 27">
            <a:extLst>
              <a:ext uri="{FF2B5EF4-FFF2-40B4-BE49-F238E27FC236}">
                <a16:creationId xmlns:a16="http://schemas.microsoft.com/office/drawing/2014/main" id="{EE65CA45-264D-4FD3-9249-3CB04EC97E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6692" cy="6858000"/>
          </a:xfrm>
          <a:prstGeom prst="rect">
            <a:avLst/>
          </a:prstGeom>
        </p:spPr>
      </p:pic>
      <p:sp>
        <p:nvSpPr>
          <p:cNvPr id="21" name="Rectangle 29">
            <a:extLst>
              <a:ext uri="{FF2B5EF4-FFF2-40B4-BE49-F238E27FC236}">
                <a16:creationId xmlns:a16="http://schemas.microsoft.com/office/drawing/2014/main" id="{E7B58214-716F-43B8-8272-85CE2B9AB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392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A5C070E-7DB1-4147-B6A8-D14B9C40E1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1791" y="0"/>
            <a:ext cx="45707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31070C9-36CD-4B65-8159-324995821F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270" y="0"/>
            <a:ext cx="10375299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3791A8-E297-7D76-1883-4B0AA1C94D77}"/>
              </a:ext>
            </a:extLst>
          </p:cNvPr>
          <p:cNvSpPr txBox="1"/>
          <p:nvPr/>
        </p:nvSpPr>
        <p:spPr>
          <a:xfrm>
            <a:off x="1201366" y="208855"/>
            <a:ext cx="4020302" cy="3997828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marL="342900" indent="-342900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accent6"/>
              </a:buClr>
              <a:buSzPct val="90000"/>
            </a:pPr>
            <a:endParaRPr lang="en-US" sz="1600" dirty="0">
              <a:cs typeface="Arial"/>
            </a:endParaRPr>
          </a:p>
          <a:p>
            <a:pPr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accent6"/>
              </a:buClr>
              <a:buSzPct val="90000"/>
            </a:pPr>
            <a:endParaRPr lang="en-US" sz="1600"/>
          </a:p>
          <a:p>
            <a:pPr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accent6"/>
              </a:buClr>
              <a:buSzPct val="90000"/>
            </a:pPr>
            <a:endParaRPr lang="en-US" sz="160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9C35FB2-5194-4BE0-92D0-464E2B7116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4700" y="-2718"/>
            <a:ext cx="27425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EE4BA9F-3E95-932D-2263-F979843968F2}"/>
              </a:ext>
            </a:extLst>
          </p:cNvPr>
          <p:cNvSpPr txBox="1"/>
          <p:nvPr/>
        </p:nvSpPr>
        <p:spPr>
          <a:xfrm>
            <a:off x="1206021" y="552036"/>
            <a:ext cx="2743199" cy="14219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</a:pPr>
            <a:endParaRPr lang="en-US" sz="2400" dirty="0">
              <a:cs typeface="Arial"/>
            </a:endParaRPr>
          </a:p>
          <a:p>
            <a:pPr>
              <a:lnSpc>
                <a:spcPct val="90000"/>
              </a:lnSpc>
            </a:pPr>
            <a:endParaRPr lang="en-US" sz="2400" dirty="0">
              <a:cs typeface="Arial"/>
            </a:endParaRPr>
          </a:p>
          <a:p>
            <a:pPr>
              <a:lnSpc>
                <a:spcPct val="90000"/>
              </a:lnSpc>
            </a:pPr>
            <a:endParaRPr lang="en-US" sz="2400" dirty="0">
              <a:cs typeface="Arial"/>
            </a:endParaRPr>
          </a:p>
          <a:p>
            <a:pPr>
              <a:lnSpc>
                <a:spcPct val="90000"/>
              </a:lnSpc>
            </a:pPr>
            <a:endParaRPr lang="en-US" sz="2400" dirty="0">
              <a:cs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D63C98-D361-F725-1492-0821A93AE403}"/>
              </a:ext>
            </a:extLst>
          </p:cNvPr>
          <p:cNvSpPr txBox="1"/>
          <p:nvPr/>
        </p:nvSpPr>
        <p:spPr>
          <a:xfrm>
            <a:off x="1343898" y="689832"/>
            <a:ext cx="2743199" cy="14219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</a:pPr>
            <a:endParaRPr lang="en-US" sz="2400" dirty="0">
              <a:cs typeface="Arial"/>
            </a:endParaRPr>
          </a:p>
          <a:p>
            <a:pPr>
              <a:lnSpc>
                <a:spcPct val="90000"/>
              </a:lnSpc>
            </a:pPr>
            <a:endParaRPr lang="en-US" sz="2400" dirty="0">
              <a:cs typeface="Arial"/>
            </a:endParaRPr>
          </a:p>
          <a:p>
            <a:pPr>
              <a:lnSpc>
                <a:spcPct val="90000"/>
              </a:lnSpc>
            </a:pPr>
            <a:r>
              <a:rPr lang="en-US" sz="2400" dirty="0">
                <a:cs typeface="Arial"/>
              </a:rPr>
              <a:t>Log out ()</a:t>
            </a:r>
          </a:p>
          <a:p>
            <a:pPr>
              <a:lnSpc>
                <a:spcPct val="90000"/>
              </a:lnSpc>
            </a:pPr>
            <a:endParaRPr lang="en-US" sz="2400" dirty="0">
              <a:cs typeface="Arial"/>
            </a:endParaRPr>
          </a:p>
        </p:txBody>
      </p:sp>
      <p:pic>
        <p:nvPicPr>
          <p:cNvPr id="3" name="Picture 5" descr="A computer screen with text on it&#10;&#10;Description automatically generated">
            <a:extLst>
              <a:ext uri="{FF2B5EF4-FFF2-40B4-BE49-F238E27FC236}">
                <a16:creationId xmlns:a16="http://schemas.microsoft.com/office/drawing/2014/main" id="{084A598C-4C05-D056-B0BE-683947926C5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915" t="11778" r="1634" b="12702"/>
          <a:stretch/>
        </p:blipFill>
        <p:spPr>
          <a:xfrm>
            <a:off x="3521867" y="939671"/>
            <a:ext cx="7025230" cy="5116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365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845" y="244231"/>
            <a:ext cx="9622568" cy="898769"/>
          </a:xfrm>
        </p:spPr>
        <p:txBody>
          <a:bodyPr/>
          <a:lstStyle/>
          <a:p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Students class</a:t>
            </a:r>
            <a:r>
              <a:rPr lang="en-US" dirty="0"/>
              <a:t>  </a:t>
            </a:r>
          </a:p>
        </p:txBody>
      </p:sp>
      <p:graphicFrame>
        <p:nvGraphicFramePr>
          <p:cNvPr id="5" name="Text Placeholder 2">
            <a:extLst>
              <a:ext uri="{FF2B5EF4-FFF2-40B4-BE49-F238E27FC236}">
                <a16:creationId xmlns:a16="http://schemas.microsoft.com/office/drawing/2014/main" id="{1516EE69-5ADC-6E82-7861-974CB6D4982D}"/>
              </a:ext>
            </a:extLst>
          </p:cNvPr>
          <p:cNvGraphicFramePr/>
          <p:nvPr/>
        </p:nvGraphicFramePr>
        <p:xfrm>
          <a:off x="789912" y="1595372"/>
          <a:ext cx="9876500" cy="45768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47750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dison">
  <a:themeElements>
    <a:clrScheme name="Madison">
      <a:dk1>
        <a:sysClr val="windowText" lastClr="000000"/>
      </a:dk1>
      <a:lt1>
        <a:sysClr val="window" lastClr="FFFFFF"/>
      </a:lt1>
      <a:dk2>
        <a:srgbClr val="1F282E"/>
      </a:dk2>
      <a:lt2>
        <a:srgbClr val="C2F5FC"/>
      </a:lt2>
      <a:accent1>
        <a:srgbClr val="4091F3"/>
      </a:accent1>
      <a:accent2>
        <a:srgbClr val="8BBCF1"/>
      </a:accent2>
      <a:accent3>
        <a:srgbClr val="CB6A6A"/>
      </a:accent3>
      <a:accent4>
        <a:srgbClr val="C567AF"/>
      </a:accent4>
      <a:accent5>
        <a:srgbClr val="A684F9"/>
      </a:accent5>
      <a:accent6>
        <a:srgbClr val="A9ACEE"/>
      </a:accent6>
      <a:hlink>
        <a:srgbClr val="6D9CC5"/>
      </a:hlink>
      <a:folHlink>
        <a:srgbClr val="6D82A0"/>
      </a:folHlink>
    </a:clrScheme>
    <a:fontScheme name="Madison">
      <a:maj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dison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alpha val="88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dison" id="{025CB5FB-2DD3-45EE-B6F0-CC461540EB19}" vid="{178B2DAB-5DDE-4060-A857-D2E1CDA9250F}"/>
    </a:ext>
  </a:extLst>
</a:theme>
</file>

<file path=ppt/theme/theme2.xml><?xml version="1.0" encoding="utf-8"?>
<a:theme xmlns:a="http://schemas.openxmlformats.org/drawingml/2006/main" name="Office Theme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7" ma:contentTypeDescription="Create a new document." ma:contentTypeScope="" ma:versionID="c6f9a84f66a9c8b9a21755b9ffafb945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27df39e3e7036dff54f89ddd5805ce72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82B82EB-80D3-4DDB-9A53-0D22163B57B3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EBA52FF4-E484-4953-8434-9402E3BE0AB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5FC92C0-A33F-467F-A65D-AA0CE0BD2B6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Custom</Template>
  <TotalTime>27</TotalTime>
  <Words>548</Words>
  <Application>Microsoft Office PowerPoint</Application>
  <PresentationFormat>Custom</PresentationFormat>
  <Paragraphs>168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4" baseType="lpstr">
      <vt:lpstr>Arial</vt:lpstr>
      <vt:lpstr>Calibri</vt:lpstr>
      <vt:lpstr>Corbel</vt:lpstr>
      <vt:lpstr>MS Shell Dlg 2</vt:lpstr>
      <vt:lpstr>Wingdings</vt:lpstr>
      <vt:lpstr>Wingdings 3</vt:lpstr>
      <vt:lpstr>Madison</vt:lpstr>
      <vt:lpstr>Student  Record      Management System</vt:lpstr>
      <vt:lpstr>System vision  </vt:lpstr>
      <vt:lpstr>System  components </vt:lpstr>
      <vt:lpstr>Profiles class  </vt:lpstr>
      <vt:lpstr>PowerPoint Presentation</vt:lpstr>
      <vt:lpstr>PowerPoint Presentation</vt:lpstr>
      <vt:lpstr>PowerPoint Presentation</vt:lpstr>
      <vt:lpstr>PowerPoint Presentation</vt:lpstr>
      <vt:lpstr>Students class  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New Students  class  </vt:lpstr>
      <vt:lpstr>PowerPoint Presentation</vt:lpstr>
      <vt:lpstr>teacher class  </vt:lpstr>
      <vt:lpstr>PowerPoint Presentation</vt:lpstr>
      <vt:lpstr>PowerPoint Presentation</vt:lpstr>
      <vt:lpstr>PowerPoint Presentation</vt:lpstr>
      <vt:lpstr>PowerPoint Presentation</vt:lpstr>
      <vt:lpstr>Courses  class  </vt:lpstr>
      <vt:lpstr>PowerPoint Presentation</vt:lpstr>
      <vt:lpstr>PowerPoint Presentation</vt:lpstr>
      <vt:lpstr>Center-place  class  </vt:lpstr>
      <vt:lpstr>Class attributes    welcome ()   method that available rooms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Layout</dc:title>
  <dc:creator/>
  <cp:lastModifiedBy>Shimaa Esaeed</cp:lastModifiedBy>
  <cp:revision>1162</cp:revision>
  <dcterms:created xsi:type="dcterms:W3CDTF">2023-07-21T13:55:26Z</dcterms:created>
  <dcterms:modified xsi:type="dcterms:W3CDTF">2023-07-28T18:55:07Z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